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  <p:sldMasterId id="2147483658" r:id="rId2"/>
  </p:sldMasterIdLst>
  <p:notesMasterIdLst>
    <p:notesMasterId r:id="rId17"/>
  </p:notesMasterIdLst>
  <p:handoutMasterIdLst>
    <p:handoutMasterId r:id="rId18"/>
  </p:handoutMasterIdLst>
  <p:sldIdLst>
    <p:sldId id="258" r:id="rId3"/>
    <p:sldId id="271" r:id="rId4"/>
    <p:sldId id="276" r:id="rId5"/>
    <p:sldId id="277" r:id="rId6"/>
    <p:sldId id="281" r:id="rId7"/>
    <p:sldId id="272" r:id="rId8"/>
    <p:sldId id="273" r:id="rId9"/>
    <p:sldId id="274" r:id="rId10"/>
    <p:sldId id="278" r:id="rId11"/>
    <p:sldId id="279" r:id="rId12"/>
    <p:sldId id="280" r:id="rId13"/>
    <p:sldId id="282" r:id="rId14"/>
    <p:sldId id="275" r:id="rId15"/>
    <p:sldId id="283" r:id="rId16"/>
  </p:sldIdLst>
  <p:sldSz cx="12192000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745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1435">
          <p15:clr>
            <a:srgbClr val="A4A3A4"/>
          </p15:clr>
        </p15:guide>
        <p15:guide id="4" pos="710">
          <p15:clr>
            <a:srgbClr val="A4A3A4"/>
          </p15:clr>
        </p15:guide>
        <p15:guide id="5" pos="7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 userDrawn="1">
          <p15:clr>
            <a:srgbClr val="A4A3A4"/>
          </p15:clr>
        </p15:guide>
        <p15:guide id="2" pos="217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5D02"/>
    <a:srgbClr val="F85900"/>
    <a:srgbClr val="339933"/>
    <a:srgbClr val="080808"/>
    <a:srgbClr val="111111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701"/>
  </p:normalViewPr>
  <p:slideViewPr>
    <p:cSldViewPr snapToGrid="0">
      <p:cViewPr varScale="1">
        <p:scale>
          <a:sx n="63" d="100"/>
          <a:sy n="63" d="100"/>
        </p:scale>
        <p:origin x="768" y="48"/>
      </p:cViewPr>
      <p:guideLst>
        <p:guide orient="horz" pos="745"/>
        <p:guide orient="horz" pos="4020"/>
        <p:guide orient="horz" pos="1435"/>
        <p:guide pos="710"/>
        <p:guide pos="7113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>
        <p:guide orient="horz" pos="3076"/>
        <p:guide pos="21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B2B00-F9F9-9A45-A194-A9C22E94DF4A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C6FF1A6-B5E5-FD42-B1E3-6021FEB85E2A}">
      <dgm:prSet phldrT="[Text]" custT="1"/>
      <dgm:spPr/>
      <dgm:t>
        <a:bodyPr/>
        <a:lstStyle/>
        <a:p>
          <a:r>
            <a:rPr lang="de-DE" sz="2200" dirty="0"/>
            <a:t>Entwurf </a:t>
          </a:r>
          <a:r>
            <a:rPr lang="de-DE" sz="2200" dirty="0" err="1"/>
            <a:t>finan-ziell</a:t>
          </a:r>
          <a:r>
            <a:rPr lang="de-DE" sz="2200" dirty="0"/>
            <a:t> stemmen</a:t>
          </a:r>
        </a:p>
      </dgm:t>
    </dgm:pt>
    <dgm:pt modelId="{CAD25038-B839-9244-91AB-59EFBE12AC49}" type="parTrans" cxnId="{F26F8B51-FBEF-CE48-A811-E80FAFE90D83}">
      <dgm:prSet/>
      <dgm:spPr/>
      <dgm:t>
        <a:bodyPr/>
        <a:lstStyle/>
        <a:p>
          <a:endParaRPr lang="de-DE" sz="2200"/>
        </a:p>
      </dgm:t>
    </dgm:pt>
    <dgm:pt modelId="{1A9ECB40-B39C-8746-8BEE-8135A4131073}" type="sibTrans" cxnId="{F26F8B51-FBEF-CE48-A811-E80FAFE90D83}">
      <dgm:prSet/>
      <dgm:spPr/>
      <dgm:t>
        <a:bodyPr/>
        <a:lstStyle/>
        <a:p>
          <a:endParaRPr lang="de-DE" sz="2200"/>
        </a:p>
      </dgm:t>
    </dgm:pt>
    <dgm:pt modelId="{5B09EF85-7D18-BE4E-B713-56BE1BF7AD62}">
      <dgm:prSet phldrT="[Text]" custT="1"/>
      <dgm:spPr/>
      <dgm:t>
        <a:bodyPr/>
        <a:lstStyle/>
        <a:p>
          <a:r>
            <a:rPr lang="de-DE" sz="2200" dirty="0"/>
            <a:t>Prototyp finanzieren</a:t>
          </a:r>
        </a:p>
      </dgm:t>
    </dgm:pt>
    <dgm:pt modelId="{C2C1F30C-10DE-5B45-A0EC-9AD99865CD9B}" type="parTrans" cxnId="{257FC9B6-5930-CB46-BBB8-17CBFA7BD339}">
      <dgm:prSet/>
      <dgm:spPr/>
      <dgm:t>
        <a:bodyPr/>
        <a:lstStyle/>
        <a:p>
          <a:endParaRPr lang="de-DE" sz="2200"/>
        </a:p>
      </dgm:t>
    </dgm:pt>
    <dgm:pt modelId="{45B31C74-0D23-6544-897A-260AF68C7309}" type="sibTrans" cxnId="{257FC9B6-5930-CB46-BBB8-17CBFA7BD339}">
      <dgm:prSet/>
      <dgm:spPr/>
      <dgm:t>
        <a:bodyPr/>
        <a:lstStyle/>
        <a:p>
          <a:endParaRPr lang="de-DE" sz="2200"/>
        </a:p>
      </dgm:t>
    </dgm:pt>
    <dgm:pt modelId="{FB555C9C-504C-404F-A3A2-6691D80E7258}">
      <dgm:prSet phldrT="[Text]" custT="1"/>
      <dgm:spPr/>
      <dgm:t>
        <a:bodyPr/>
        <a:lstStyle/>
        <a:p>
          <a:r>
            <a:rPr lang="de-DE" sz="2200" dirty="0"/>
            <a:t>Produkt in der Praxis testen</a:t>
          </a:r>
        </a:p>
      </dgm:t>
    </dgm:pt>
    <dgm:pt modelId="{5B73D528-F847-EB49-867F-CE253963B265}" type="parTrans" cxnId="{4A2BC763-DC65-6843-B77F-D050B157FE1C}">
      <dgm:prSet/>
      <dgm:spPr/>
      <dgm:t>
        <a:bodyPr/>
        <a:lstStyle/>
        <a:p>
          <a:endParaRPr lang="de-DE" sz="2200"/>
        </a:p>
      </dgm:t>
    </dgm:pt>
    <dgm:pt modelId="{9882E1BB-C419-D346-A9C5-971F03AF14FA}" type="sibTrans" cxnId="{4A2BC763-DC65-6843-B77F-D050B157FE1C}">
      <dgm:prSet/>
      <dgm:spPr/>
      <dgm:t>
        <a:bodyPr/>
        <a:lstStyle/>
        <a:p>
          <a:endParaRPr lang="de-DE" sz="2200"/>
        </a:p>
      </dgm:t>
    </dgm:pt>
    <dgm:pt modelId="{EC6A5815-149B-2A4C-B440-89B164DEDA46}" type="pres">
      <dgm:prSet presAssocID="{025B2B00-F9F9-9A45-A194-A9C22E94DF4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B0CD364-2C8D-FE44-9CEA-D9920D240831}" type="pres">
      <dgm:prSet presAssocID="{AC6FF1A6-B5E5-FD42-B1E3-6021FEB85E2A}" presName="composite" presStyleCnt="0"/>
      <dgm:spPr/>
    </dgm:pt>
    <dgm:pt modelId="{4808AFFD-2B81-EE4B-B394-2B03E2030A55}" type="pres">
      <dgm:prSet presAssocID="{AC6FF1A6-B5E5-FD42-B1E3-6021FEB85E2A}" presName="LShape" presStyleLbl="alignNode1" presStyleIdx="0" presStyleCnt="5"/>
      <dgm:spPr/>
    </dgm:pt>
    <dgm:pt modelId="{29C0D6A8-A458-6041-A780-D0E0A324C1A7}" type="pres">
      <dgm:prSet presAssocID="{AC6FF1A6-B5E5-FD42-B1E3-6021FEB85E2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C1DB51-107C-1247-87B1-C664653CB522}" type="pres">
      <dgm:prSet presAssocID="{AC6FF1A6-B5E5-FD42-B1E3-6021FEB85E2A}" presName="Triangle" presStyleLbl="alignNode1" presStyleIdx="1" presStyleCnt="5"/>
      <dgm:spPr/>
    </dgm:pt>
    <dgm:pt modelId="{F9517600-5C34-7840-B994-BED0CF0440E8}" type="pres">
      <dgm:prSet presAssocID="{1A9ECB40-B39C-8746-8BEE-8135A4131073}" presName="sibTrans" presStyleCnt="0"/>
      <dgm:spPr/>
    </dgm:pt>
    <dgm:pt modelId="{13B7B171-318E-DC41-ABB7-7F898287B083}" type="pres">
      <dgm:prSet presAssocID="{1A9ECB40-B39C-8746-8BEE-8135A4131073}" presName="space" presStyleCnt="0"/>
      <dgm:spPr/>
    </dgm:pt>
    <dgm:pt modelId="{8AF13A77-08AC-3E4B-8A35-D192F779FEE5}" type="pres">
      <dgm:prSet presAssocID="{5B09EF85-7D18-BE4E-B713-56BE1BF7AD62}" presName="composite" presStyleCnt="0"/>
      <dgm:spPr/>
    </dgm:pt>
    <dgm:pt modelId="{DBE1A87C-E3CC-314F-886D-354BCB56C2CB}" type="pres">
      <dgm:prSet presAssocID="{5B09EF85-7D18-BE4E-B713-56BE1BF7AD62}" presName="LShape" presStyleLbl="alignNode1" presStyleIdx="2" presStyleCnt="5"/>
      <dgm:spPr/>
    </dgm:pt>
    <dgm:pt modelId="{FD51DB44-9AD7-CC49-B6ED-577A25E170AE}" type="pres">
      <dgm:prSet presAssocID="{5B09EF85-7D18-BE4E-B713-56BE1BF7AD6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39F5C2-C5EE-6842-A7C3-14185539A5A4}" type="pres">
      <dgm:prSet presAssocID="{5B09EF85-7D18-BE4E-B713-56BE1BF7AD62}" presName="Triangle" presStyleLbl="alignNode1" presStyleIdx="3" presStyleCnt="5"/>
      <dgm:spPr/>
    </dgm:pt>
    <dgm:pt modelId="{C537C61D-74E3-C540-9BA2-168B6BA94D28}" type="pres">
      <dgm:prSet presAssocID="{45B31C74-0D23-6544-897A-260AF68C7309}" presName="sibTrans" presStyleCnt="0"/>
      <dgm:spPr/>
    </dgm:pt>
    <dgm:pt modelId="{2E3E0115-F61A-AD40-B9A4-2EE21E367F00}" type="pres">
      <dgm:prSet presAssocID="{45B31C74-0D23-6544-897A-260AF68C7309}" presName="space" presStyleCnt="0"/>
      <dgm:spPr/>
    </dgm:pt>
    <dgm:pt modelId="{96197AB8-6DE8-E043-B41C-7FF8B11127BA}" type="pres">
      <dgm:prSet presAssocID="{FB555C9C-504C-404F-A3A2-6691D80E7258}" presName="composite" presStyleCnt="0"/>
      <dgm:spPr/>
    </dgm:pt>
    <dgm:pt modelId="{AAA0B5EB-6297-D346-9DEE-2C6E3C2704E0}" type="pres">
      <dgm:prSet presAssocID="{FB555C9C-504C-404F-A3A2-6691D80E7258}" presName="LShape" presStyleLbl="alignNode1" presStyleIdx="4" presStyleCnt="5"/>
      <dgm:spPr/>
    </dgm:pt>
    <dgm:pt modelId="{ECB670DB-71A8-684F-91BB-7C9DE22364CC}" type="pres">
      <dgm:prSet presAssocID="{FB555C9C-504C-404F-A3A2-6691D80E725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9018D4D-041A-944B-91A2-8DC7437F9216}" type="presOf" srcId="{AC6FF1A6-B5E5-FD42-B1E3-6021FEB85E2A}" destId="{29C0D6A8-A458-6041-A780-D0E0A324C1A7}" srcOrd="0" destOrd="0" presId="urn:microsoft.com/office/officeart/2009/3/layout/StepUpProcess"/>
    <dgm:cxn modelId="{DEA1FED1-01FE-F041-94A4-14A2E12E1403}" type="presOf" srcId="{5B09EF85-7D18-BE4E-B713-56BE1BF7AD62}" destId="{FD51DB44-9AD7-CC49-B6ED-577A25E170AE}" srcOrd="0" destOrd="0" presId="urn:microsoft.com/office/officeart/2009/3/layout/StepUpProcess"/>
    <dgm:cxn modelId="{257FC9B6-5930-CB46-BBB8-17CBFA7BD339}" srcId="{025B2B00-F9F9-9A45-A194-A9C22E94DF4A}" destId="{5B09EF85-7D18-BE4E-B713-56BE1BF7AD62}" srcOrd="1" destOrd="0" parTransId="{C2C1F30C-10DE-5B45-A0EC-9AD99865CD9B}" sibTransId="{45B31C74-0D23-6544-897A-260AF68C7309}"/>
    <dgm:cxn modelId="{E875D82D-6413-B645-8341-58E23449CA58}" type="presOf" srcId="{025B2B00-F9F9-9A45-A194-A9C22E94DF4A}" destId="{EC6A5815-149B-2A4C-B440-89B164DEDA46}" srcOrd="0" destOrd="0" presId="urn:microsoft.com/office/officeart/2009/3/layout/StepUpProcess"/>
    <dgm:cxn modelId="{F26F8B51-FBEF-CE48-A811-E80FAFE90D83}" srcId="{025B2B00-F9F9-9A45-A194-A9C22E94DF4A}" destId="{AC6FF1A6-B5E5-FD42-B1E3-6021FEB85E2A}" srcOrd="0" destOrd="0" parTransId="{CAD25038-B839-9244-91AB-59EFBE12AC49}" sibTransId="{1A9ECB40-B39C-8746-8BEE-8135A4131073}"/>
    <dgm:cxn modelId="{4A2BC763-DC65-6843-B77F-D050B157FE1C}" srcId="{025B2B00-F9F9-9A45-A194-A9C22E94DF4A}" destId="{FB555C9C-504C-404F-A3A2-6691D80E7258}" srcOrd="2" destOrd="0" parTransId="{5B73D528-F847-EB49-867F-CE253963B265}" sibTransId="{9882E1BB-C419-D346-A9C5-971F03AF14FA}"/>
    <dgm:cxn modelId="{703FA9CE-EC94-744F-B603-F66057946FD6}" type="presOf" srcId="{FB555C9C-504C-404F-A3A2-6691D80E7258}" destId="{ECB670DB-71A8-684F-91BB-7C9DE22364CC}" srcOrd="0" destOrd="0" presId="urn:microsoft.com/office/officeart/2009/3/layout/StepUpProcess"/>
    <dgm:cxn modelId="{C67CA7BD-9C47-1B40-92A7-1C16FDB8258A}" type="presParOf" srcId="{EC6A5815-149B-2A4C-B440-89B164DEDA46}" destId="{3B0CD364-2C8D-FE44-9CEA-D9920D240831}" srcOrd="0" destOrd="0" presId="urn:microsoft.com/office/officeart/2009/3/layout/StepUpProcess"/>
    <dgm:cxn modelId="{A32DD2D5-C21B-6842-B7EB-0981EF36E0CF}" type="presParOf" srcId="{3B0CD364-2C8D-FE44-9CEA-D9920D240831}" destId="{4808AFFD-2B81-EE4B-B394-2B03E2030A55}" srcOrd="0" destOrd="0" presId="urn:microsoft.com/office/officeart/2009/3/layout/StepUpProcess"/>
    <dgm:cxn modelId="{F8289A2A-85BF-1144-B1F2-B169EF9556A0}" type="presParOf" srcId="{3B0CD364-2C8D-FE44-9CEA-D9920D240831}" destId="{29C0D6A8-A458-6041-A780-D0E0A324C1A7}" srcOrd="1" destOrd="0" presId="urn:microsoft.com/office/officeart/2009/3/layout/StepUpProcess"/>
    <dgm:cxn modelId="{577B8C60-21CA-1B40-8469-A64CD8B23E29}" type="presParOf" srcId="{3B0CD364-2C8D-FE44-9CEA-D9920D240831}" destId="{12C1DB51-107C-1247-87B1-C664653CB522}" srcOrd="2" destOrd="0" presId="urn:microsoft.com/office/officeart/2009/3/layout/StepUpProcess"/>
    <dgm:cxn modelId="{1235E324-9785-184B-B64C-6DE6706A8DC9}" type="presParOf" srcId="{EC6A5815-149B-2A4C-B440-89B164DEDA46}" destId="{F9517600-5C34-7840-B994-BED0CF0440E8}" srcOrd="1" destOrd="0" presId="urn:microsoft.com/office/officeart/2009/3/layout/StepUpProcess"/>
    <dgm:cxn modelId="{E957A9D2-0027-6246-8082-6BFB1563D772}" type="presParOf" srcId="{F9517600-5C34-7840-B994-BED0CF0440E8}" destId="{13B7B171-318E-DC41-ABB7-7F898287B083}" srcOrd="0" destOrd="0" presId="urn:microsoft.com/office/officeart/2009/3/layout/StepUpProcess"/>
    <dgm:cxn modelId="{80E3C663-0C2E-0547-8932-4A302EA8F6DB}" type="presParOf" srcId="{EC6A5815-149B-2A4C-B440-89B164DEDA46}" destId="{8AF13A77-08AC-3E4B-8A35-D192F779FEE5}" srcOrd="2" destOrd="0" presId="urn:microsoft.com/office/officeart/2009/3/layout/StepUpProcess"/>
    <dgm:cxn modelId="{6A995554-8382-074A-B1A0-78EE9AB5F23E}" type="presParOf" srcId="{8AF13A77-08AC-3E4B-8A35-D192F779FEE5}" destId="{DBE1A87C-E3CC-314F-886D-354BCB56C2CB}" srcOrd="0" destOrd="0" presId="urn:microsoft.com/office/officeart/2009/3/layout/StepUpProcess"/>
    <dgm:cxn modelId="{E1904AD5-77DD-C84D-8F48-AA2D45F919A8}" type="presParOf" srcId="{8AF13A77-08AC-3E4B-8A35-D192F779FEE5}" destId="{FD51DB44-9AD7-CC49-B6ED-577A25E170AE}" srcOrd="1" destOrd="0" presId="urn:microsoft.com/office/officeart/2009/3/layout/StepUpProcess"/>
    <dgm:cxn modelId="{D71CB0F0-1B87-F54D-80A7-C7E2820F5D2A}" type="presParOf" srcId="{8AF13A77-08AC-3E4B-8A35-D192F779FEE5}" destId="{B639F5C2-C5EE-6842-A7C3-14185539A5A4}" srcOrd="2" destOrd="0" presId="urn:microsoft.com/office/officeart/2009/3/layout/StepUpProcess"/>
    <dgm:cxn modelId="{BDEF53A7-D1C0-0547-AC94-0CF1D9B83A24}" type="presParOf" srcId="{EC6A5815-149B-2A4C-B440-89B164DEDA46}" destId="{C537C61D-74E3-C540-9BA2-168B6BA94D28}" srcOrd="3" destOrd="0" presId="urn:microsoft.com/office/officeart/2009/3/layout/StepUpProcess"/>
    <dgm:cxn modelId="{213462B9-A361-A840-AF40-C8DFE73E3C61}" type="presParOf" srcId="{C537C61D-74E3-C540-9BA2-168B6BA94D28}" destId="{2E3E0115-F61A-AD40-B9A4-2EE21E367F00}" srcOrd="0" destOrd="0" presId="urn:microsoft.com/office/officeart/2009/3/layout/StepUpProcess"/>
    <dgm:cxn modelId="{181B592D-BDB8-E64E-8F93-DD44564832C1}" type="presParOf" srcId="{EC6A5815-149B-2A4C-B440-89B164DEDA46}" destId="{96197AB8-6DE8-E043-B41C-7FF8B11127BA}" srcOrd="4" destOrd="0" presId="urn:microsoft.com/office/officeart/2009/3/layout/StepUpProcess"/>
    <dgm:cxn modelId="{9A8271D3-45D8-5047-9080-FDA62FD7DF85}" type="presParOf" srcId="{96197AB8-6DE8-E043-B41C-7FF8B11127BA}" destId="{AAA0B5EB-6297-D346-9DEE-2C6E3C2704E0}" srcOrd="0" destOrd="0" presId="urn:microsoft.com/office/officeart/2009/3/layout/StepUpProcess"/>
    <dgm:cxn modelId="{4B58627A-840E-DA45-BE00-55ECC0E8AF7D}" type="presParOf" srcId="{96197AB8-6DE8-E043-B41C-7FF8B11127BA}" destId="{ECB670DB-71A8-684F-91BB-7C9DE22364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A4DCE-B3D5-1F4E-9106-F4ECB3BBB086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0D33A0-6B71-7440-8D82-E06E1ECCBEFB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Idee finden</a:t>
          </a:r>
        </a:p>
      </dgm:t>
    </dgm:pt>
    <dgm:pt modelId="{E8EA9307-3FF7-0844-80BD-688C9FFD43C4}" type="parTrans" cxnId="{A90CC152-3829-134E-B79E-3541882433E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676D6617-9290-E84C-8775-10610D3C67D6}" type="sibTrans" cxnId="{A90CC152-3829-134E-B79E-3541882433E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1CF6D211-9385-8249-98CF-12AC7D795B44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Sehr weit vor der Abgabe (</a:t>
          </a:r>
          <a:r>
            <a:rPr lang="de-DE" sz="2200" dirty="0" smtClean="0">
              <a:solidFill>
                <a:schemeClr val="tx1"/>
              </a:solidFill>
            </a:rPr>
            <a:t>mind. ½ Jahr)</a:t>
          </a:r>
          <a:endParaRPr lang="de-DE" sz="2200" dirty="0">
            <a:solidFill>
              <a:schemeClr val="tx1"/>
            </a:solidFill>
          </a:endParaRPr>
        </a:p>
      </dgm:t>
    </dgm:pt>
    <dgm:pt modelId="{1A500545-B0C4-AF49-B987-73D81696539E}" type="parTrans" cxnId="{0DB4D94C-8FFC-C54E-9593-58D3D654D41E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876C9E99-20EA-AB49-8E36-7CF2692EFA0A}" type="sibTrans" cxnId="{0DB4D94C-8FFC-C54E-9593-58D3D654D41E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B916A568-D194-EA4A-8B56-E64F80E60BD8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Notwendige Ressourcen und Idee beschreiben</a:t>
          </a:r>
        </a:p>
      </dgm:t>
    </dgm:pt>
    <dgm:pt modelId="{229C6625-10F6-3C44-8D37-A4D1B9C5A6C8}" type="parTrans" cxnId="{EBA89AE8-B39E-5D41-B11D-24B61208B5A9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3048B2D9-DE5B-3845-8B6B-81D9F1C8A2FF}" type="sibTrans" cxnId="{EBA89AE8-B39E-5D41-B11D-24B61208B5A9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F0DEFF71-9CB3-5942-959C-4017C8541386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Weit vor der Abgabe (mehrere Monate)</a:t>
          </a:r>
        </a:p>
      </dgm:t>
    </dgm:pt>
    <dgm:pt modelId="{EBBD123E-2EA5-6D4C-A2CA-E0DCA3D4772F}" type="parTrans" cxnId="{6FD64896-EE81-3849-A630-655614DC4BFC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602899F6-EC49-B54A-8B41-FB85232B3909}" type="sibTrans" cxnId="{6FD64896-EE81-3849-A630-655614DC4BFC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8C79D487-811E-9D47-A477-05602EE074CB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Kooperationspartner finden</a:t>
          </a:r>
        </a:p>
      </dgm:t>
    </dgm:pt>
    <dgm:pt modelId="{772B8118-2891-3E45-9149-924F5BBF0B50}" type="parTrans" cxnId="{3433742E-56EE-DB44-8D1A-A8862820771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494CF916-2ABD-E640-A4B9-80004C8743C3}" type="sibTrans" cxnId="{3433742E-56EE-DB44-8D1A-A8862820771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E15112A7-A2D9-AC49-BE12-FECE1653C62C}">
      <dgm:prSet phldrT="[Text]"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StartUpYard ansprechen</a:t>
          </a:r>
        </a:p>
      </dgm:t>
    </dgm:pt>
    <dgm:pt modelId="{00760535-E5FC-E04E-A2B1-7217123B2B6B}" type="parTrans" cxnId="{C29FC56E-4F0C-4F45-89EA-DB29BA4817B6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C9C0D722-EA0E-9C4F-8950-77C2CF711B30}" type="sibTrans" cxnId="{C29FC56E-4F0C-4F45-89EA-DB29BA4817B6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C7036404-1EF4-B841-B146-8B0C8A195A25}">
      <dgm:prSet custT="1"/>
      <dgm:spPr/>
      <dgm:t>
        <a:bodyPr/>
        <a:lstStyle/>
        <a:p>
          <a:r>
            <a:rPr lang="de-DE" sz="2200" dirty="0">
              <a:solidFill>
                <a:schemeClr val="tx1"/>
              </a:solidFill>
            </a:rPr>
            <a:t>Umsetzen</a:t>
          </a:r>
        </a:p>
      </dgm:t>
    </dgm:pt>
    <dgm:pt modelId="{83161724-374C-5E40-B0CE-4A9A310F7B06}" type="parTrans" cxnId="{3469CCC6-EC4E-3C48-B1D1-C2E1829E76F4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904B054C-A722-B541-A146-C2B4BF168FB7}" type="sibTrans" cxnId="{3469CCC6-EC4E-3C48-B1D1-C2E1829E76F4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F699C337-87B8-EE4F-A27A-848CA9E5417B}">
      <dgm:prSet custT="1"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3ACB2CEB-3679-B941-BD11-041704D0D089}" type="parTrans" cxnId="{3EC37D3A-0D3E-7E48-B690-9616F3F5E36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AEF649DD-B666-E249-AFFB-E07877E57811}" type="sibTrans" cxnId="{3EC37D3A-0D3E-7E48-B690-9616F3F5E360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1330D36F-64AF-DF40-AE18-824B983AC125}">
      <dgm:prSet custT="1"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7C3498CF-6530-4E44-A26D-76421E9BFD5D}" type="parTrans" cxnId="{2DBF49EF-C6A1-274F-895E-ADFE5FD722AC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7B601089-5211-5A49-A42A-CE6A55DBA122}" type="sibTrans" cxnId="{2DBF49EF-C6A1-274F-895E-ADFE5FD722AC}">
      <dgm:prSet/>
      <dgm:spPr/>
      <dgm:t>
        <a:bodyPr/>
        <a:lstStyle/>
        <a:p>
          <a:endParaRPr lang="de-DE" sz="2200">
            <a:solidFill>
              <a:schemeClr val="tx1"/>
            </a:solidFill>
          </a:endParaRPr>
        </a:p>
      </dgm:t>
    </dgm:pt>
    <dgm:pt modelId="{67A292BA-EE77-0F47-ABDD-39C50BD50E7C}" type="pres">
      <dgm:prSet presAssocID="{166A4DCE-B3D5-1F4E-9106-F4ECB3BBB08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F72916FF-C87A-6842-82BB-9059D88408F6}" type="pres">
      <dgm:prSet presAssocID="{5B0D33A0-6B71-7440-8D82-E06E1ECCBEF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4FE9AC-C27A-A740-8BBD-CB210A77F5D4}" type="pres">
      <dgm:prSet presAssocID="{5B0D33A0-6B71-7440-8D82-E06E1ECCBEF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385A98-47DA-0440-BCCB-4F1ED0A1C3FF}" type="pres">
      <dgm:prSet presAssocID="{B916A568-D194-EA4A-8B56-E64F80E60BD8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556CA4-77C5-F448-8739-74A00DBDBA24}" type="pres">
      <dgm:prSet presAssocID="{B916A568-D194-EA4A-8B56-E64F80E60BD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3E33BF-2722-264A-A89D-D51F512EE3B0}" type="pres">
      <dgm:prSet presAssocID="{8C79D487-811E-9D47-A477-05602EE074C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2EA4C5-FFC0-9A41-AEA6-2B779213AB30}" type="pres">
      <dgm:prSet presAssocID="{8C79D487-811E-9D47-A477-05602EE074C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99C1BB-97DC-D84E-8D34-8024F3436432}" type="pres">
      <dgm:prSet presAssocID="{C7036404-1EF4-B841-B146-8B0C8A195A2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DB4D94C-8FFC-C54E-9593-58D3D654D41E}" srcId="{5B0D33A0-6B71-7440-8D82-E06E1ECCBEFB}" destId="{1CF6D211-9385-8249-98CF-12AC7D795B44}" srcOrd="0" destOrd="0" parTransId="{1A500545-B0C4-AF49-B987-73D81696539E}" sibTransId="{876C9E99-20EA-AB49-8E36-7CF2692EFA0A}"/>
    <dgm:cxn modelId="{C29FC56E-4F0C-4F45-89EA-DB29BA4817B6}" srcId="{8C79D487-811E-9D47-A477-05602EE074CB}" destId="{E15112A7-A2D9-AC49-BE12-FECE1653C62C}" srcOrd="0" destOrd="0" parTransId="{00760535-E5FC-E04E-A2B1-7217123B2B6B}" sibTransId="{C9C0D722-EA0E-9C4F-8950-77C2CF711B30}"/>
    <dgm:cxn modelId="{3EC37D3A-0D3E-7E48-B690-9616F3F5E360}" srcId="{8C79D487-811E-9D47-A477-05602EE074CB}" destId="{F699C337-87B8-EE4F-A27A-848CA9E5417B}" srcOrd="2" destOrd="0" parTransId="{3ACB2CEB-3679-B941-BD11-041704D0D089}" sibTransId="{AEF649DD-B666-E249-AFFB-E07877E57811}"/>
    <dgm:cxn modelId="{EBA89AE8-B39E-5D41-B11D-24B61208B5A9}" srcId="{166A4DCE-B3D5-1F4E-9106-F4ECB3BBB086}" destId="{B916A568-D194-EA4A-8B56-E64F80E60BD8}" srcOrd="1" destOrd="0" parTransId="{229C6625-10F6-3C44-8D37-A4D1B9C5A6C8}" sibTransId="{3048B2D9-DE5B-3845-8B6B-81D9F1C8A2FF}"/>
    <dgm:cxn modelId="{3469CCC6-EC4E-3C48-B1D1-C2E1829E76F4}" srcId="{166A4DCE-B3D5-1F4E-9106-F4ECB3BBB086}" destId="{C7036404-1EF4-B841-B146-8B0C8A195A25}" srcOrd="3" destOrd="0" parTransId="{83161724-374C-5E40-B0CE-4A9A310F7B06}" sibTransId="{904B054C-A722-B541-A146-C2B4BF168FB7}"/>
    <dgm:cxn modelId="{CE9EE618-1B09-774C-A185-0D4A138BDE71}" type="presOf" srcId="{E15112A7-A2D9-AC49-BE12-FECE1653C62C}" destId="{202EA4C5-FFC0-9A41-AEA6-2B779213AB30}" srcOrd="0" destOrd="0" presId="urn:microsoft.com/office/officeart/2009/3/layout/IncreasingArrowsProcess"/>
    <dgm:cxn modelId="{B2C4EF8D-DA54-804A-B347-2073FCC6F656}" type="presOf" srcId="{1CF6D211-9385-8249-98CF-12AC7D795B44}" destId="{C74FE9AC-C27A-A740-8BBD-CB210A77F5D4}" srcOrd="0" destOrd="0" presId="urn:microsoft.com/office/officeart/2009/3/layout/IncreasingArrowsProcess"/>
    <dgm:cxn modelId="{9CC8A5BF-C78D-8E4B-A7D9-3128395C5955}" type="presOf" srcId="{F0DEFF71-9CB3-5942-959C-4017C8541386}" destId="{F5556CA4-77C5-F448-8739-74A00DBDBA24}" srcOrd="0" destOrd="0" presId="urn:microsoft.com/office/officeart/2009/3/layout/IncreasingArrowsProcess"/>
    <dgm:cxn modelId="{408D2754-DAC7-1A41-801C-FEB9738E2B66}" type="presOf" srcId="{B916A568-D194-EA4A-8B56-E64F80E60BD8}" destId="{E9385A98-47DA-0440-BCCB-4F1ED0A1C3FF}" srcOrd="0" destOrd="0" presId="urn:microsoft.com/office/officeart/2009/3/layout/IncreasingArrowsProcess"/>
    <dgm:cxn modelId="{6FD64896-EE81-3849-A630-655614DC4BFC}" srcId="{B916A568-D194-EA4A-8B56-E64F80E60BD8}" destId="{F0DEFF71-9CB3-5942-959C-4017C8541386}" srcOrd="0" destOrd="0" parTransId="{EBBD123E-2EA5-6D4C-A2CA-E0DCA3D4772F}" sibTransId="{602899F6-EC49-B54A-8B41-FB85232B3909}"/>
    <dgm:cxn modelId="{C86EB92E-5089-7140-9000-6F75095D4366}" type="presOf" srcId="{C7036404-1EF4-B841-B146-8B0C8A195A25}" destId="{DB99C1BB-97DC-D84E-8D34-8024F3436432}" srcOrd="0" destOrd="0" presId="urn:microsoft.com/office/officeart/2009/3/layout/IncreasingArrowsProcess"/>
    <dgm:cxn modelId="{F541BA4A-5BDB-4045-AED9-73405F0CF827}" type="presOf" srcId="{5B0D33A0-6B71-7440-8D82-E06E1ECCBEFB}" destId="{F72916FF-C87A-6842-82BB-9059D88408F6}" srcOrd="0" destOrd="0" presId="urn:microsoft.com/office/officeart/2009/3/layout/IncreasingArrowsProcess"/>
    <dgm:cxn modelId="{2DBF49EF-C6A1-274F-895E-ADFE5FD722AC}" srcId="{8C79D487-811E-9D47-A477-05602EE074CB}" destId="{1330D36F-64AF-DF40-AE18-824B983AC125}" srcOrd="1" destOrd="0" parTransId="{7C3498CF-6530-4E44-A26D-76421E9BFD5D}" sibTransId="{7B601089-5211-5A49-A42A-CE6A55DBA122}"/>
    <dgm:cxn modelId="{A90CC152-3829-134E-B79E-3541882433E0}" srcId="{166A4DCE-B3D5-1F4E-9106-F4ECB3BBB086}" destId="{5B0D33A0-6B71-7440-8D82-E06E1ECCBEFB}" srcOrd="0" destOrd="0" parTransId="{E8EA9307-3FF7-0844-80BD-688C9FFD43C4}" sibTransId="{676D6617-9290-E84C-8775-10610D3C67D6}"/>
    <dgm:cxn modelId="{A3AABD53-BC52-3D4D-BE15-1FA499C2F46F}" type="presOf" srcId="{8C79D487-811E-9D47-A477-05602EE074CB}" destId="{263E33BF-2722-264A-A89D-D51F512EE3B0}" srcOrd="0" destOrd="0" presId="urn:microsoft.com/office/officeart/2009/3/layout/IncreasingArrowsProcess"/>
    <dgm:cxn modelId="{3433742E-56EE-DB44-8D1A-A88628207710}" srcId="{166A4DCE-B3D5-1F4E-9106-F4ECB3BBB086}" destId="{8C79D487-811E-9D47-A477-05602EE074CB}" srcOrd="2" destOrd="0" parTransId="{772B8118-2891-3E45-9149-924F5BBF0B50}" sibTransId="{494CF916-2ABD-E640-A4B9-80004C8743C3}"/>
    <dgm:cxn modelId="{33C031A0-F374-214C-8408-5E93775F45B3}" type="presOf" srcId="{1330D36F-64AF-DF40-AE18-824B983AC125}" destId="{202EA4C5-FFC0-9A41-AEA6-2B779213AB30}" srcOrd="0" destOrd="1" presId="urn:microsoft.com/office/officeart/2009/3/layout/IncreasingArrowsProcess"/>
    <dgm:cxn modelId="{C71D1F9D-AB62-D344-AC2D-9C3C71D7CC87}" type="presOf" srcId="{166A4DCE-B3D5-1F4E-9106-F4ECB3BBB086}" destId="{67A292BA-EE77-0F47-ABDD-39C50BD50E7C}" srcOrd="0" destOrd="0" presId="urn:microsoft.com/office/officeart/2009/3/layout/IncreasingArrowsProcess"/>
    <dgm:cxn modelId="{02A99C23-B774-4C41-8DFD-152ABAABB40D}" type="presOf" srcId="{F699C337-87B8-EE4F-A27A-848CA9E5417B}" destId="{202EA4C5-FFC0-9A41-AEA6-2B779213AB30}" srcOrd="0" destOrd="2" presId="urn:microsoft.com/office/officeart/2009/3/layout/IncreasingArrowsProcess"/>
    <dgm:cxn modelId="{E2163106-ADA5-F440-BAD1-306F5E7D6A0F}" type="presParOf" srcId="{67A292BA-EE77-0F47-ABDD-39C50BD50E7C}" destId="{F72916FF-C87A-6842-82BB-9059D88408F6}" srcOrd="0" destOrd="0" presId="urn:microsoft.com/office/officeart/2009/3/layout/IncreasingArrowsProcess"/>
    <dgm:cxn modelId="{B0BF97E9-72F8-B845-A885-55ED62EB6BCE}" type="presParOf" srcId="{67A292BA-EE77-0F47-ABDD-39C50BD50E7C}" destId="{C74FE9AC-C27A-A740-8BBD-CB210A77F5D4}" srcOrd="1" destOrd="0" presId="urn:microsoft.com/office/officeart/2009/3/layout/IncreasingArrowsProcess"/>
    <dgm:cxn modelId="{ED802BEB-CC8B-7E43-AAAA-E606FC21E08F}" type="presParOf" srcId="{67A292BA-EE77-0F47-ABDD-39C50BD50E7C}" destId="{E9385A98-47DA-0440-BCCB-4F1ED0A1C3FF}" srcOrd="2" destOrd="0" presId="urn:microsoft.com/office/officeart/2009/3/layout/IncreasingArrowsProcess"/>
    <dgm:cxn modelId="{930EDAF6-03BB-5F43-950C-5056B7549F70}" type="presParOf" srcId="{67A292BA-EE77-0F47-ABDD-39C50BD50E7C}" destId="{F5556CA4-77C5-F448-8739-74A00DBDBA24}" srcOrd="3" destOrd="0" presId="urn:microsoft.com/office/officeart/2009/3/layout/IncreasingArrowsProcess"/>
    <dgm:cxn modelId="{A5D55738-BCBF-5044-A8D0-BBE1FEA90AA7}" type="presParOf" srcId="{67A292BA-EE77-0F47-ABDD-39C50BD50E7C}" destId="{263E33BF-2722-264A-A89D-D51F512EE3B0}" srcOrd="4" destOrd="0" presId="urn:microsoft.com/office/officeart/2009/3/layout/IncreasingArrowsProcess"/>
    <dgm:cxn modelId="{D02A46CC-82FC-8145-95A4-A17732F17F4E}" type="presParOf" srcId="{67A292BA-EE77-0F47-ABDD-39C50BD50E7C}" destId="{202EA4C5-FFC0-9A41-AEA6-2B779213AB30}" srcOrd="5" destOrd="0" presId="urn:microsoft.com/office/officeart/2009/3/layout/IncreasingArrowsProcess"/>
    <dgm:cxn modelId="{7D05A118-0490-0248-A753-F86712980A25}" type="presParOf" srcId="{67A292BA-EE77-0F47-ABDD-39C50BD50E7C}" destId="{DB99C1BB-97DC-D84E-8D34-8024F3436432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14AE1-8449-0948-AD31-3B18814B4C6D}" type="doc">
      <dgm:prSet loTypeId="urn:microsoft.com/office/officeart/2008/layout/HalfCircleOrganization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F83905E-D74D-E041-8FD7-DABCA66D6623}">
      <dgm:prSet phldrT="[Text]"/>
      <dgm:spPr/>
      <dgm:t>
        <a:bodyPr/>
        <a:lstStyle/>
        <a:p>
          <a:r>
            <a:rPr lang="de-DE" dirty="0"/>
            <a:t>Herstellung</a:t>
          </a:r>
        </a:p>
      </dgm:t>
    </dgm:pt>
    <dgm:pt modelId="{906155BC-5869-E64B-95BF-D4F71978156B}" type="parTrans" cxnId="{59079D7F-599A-EF49-92F6-9EA3026E6F15}">
      <dgm:prSet/>
      <dgm:spPr/>
      <dgm:t>
        <a:bodyPr/>
        <a:lstStyle/>
        <a:p>
          <a:endParaRPr lang="de-DE"/>
        </a:p>
      </dgm:t>
    </dgm:pt>
    <dgm:pt modelId="{76933B30-2B84-3945-87D0-A0660CB2B1DB}" type="sibTrans" cxnId="{59079D7F-599A-EF49-92F6-9EA3026E6F15}">
      <dgm:prSet/>
      <dgm:spPr/>
      <dgm:t>
        <a:bodyPr/>
        <a:lstStyle/>
        <a:p>
          <a:endParaRPr lang="de-DE"/>
        </a:p>
      </dgm:t>
    </dgm:pt>
    <dgm:pt modelId="{277990D2-BFAA-8747-9C67-36B665983A38}">
      <dgm:prSet phldrT="[Text]"/>
      <dgm:spPr/>
      <dgm:t>
        <a:bodyPr/>
        <a:lstStyle/>
        <a:p>
          <a:r>
            <a:rPr lang="de-DE" dirty="0"/>
            <a:t>Maschinen-nutzung</a:t>
          </a:r>
        </a:p>
      </dgm:t>
    </dgm:pt>
    <dgm:pt modelId="{9ED294DB-2AC3-0D4F-B7B0-EC739ACAD9E2}" type="parTrans" cxnId="{3E478DCD-3735-CE4D-898F-93F7B61173DC}">
      <dgm:prSet/>
      <dgm:spPr/>
      <dgm:t>
        <a:bodyPr/>
        <a:lstStyle/>
        <a:p>
          <a:endParaRPr lang="de-DE"/>
        </a:p>
      </dgm:t>
    </dgm:pt>
    <dgm:pt modelId="{B8B4257F-5F82-C54F-B965-356903222714}" type="sibTrans" cxnId="{3E478DCD-3735-CE4D-898F-93F7B61173DC}">
      <dgm:prSet/>
      <dgm:spPr/>
      <dgm:t>
        <a:bodyPr/>
        <a:lstStyle/>
        <a:p>
          <a:endParaRPr lang="de-DE"/>
        </a:p>
      </dgm:t>
    </dgm:pt>
    <dgm:pt modelId="{989AE339-31D1-ED4B-A4F6-1DE5E3BA721A}">
      <dgm:prSet phldrT="[Text]"/>
      <dgm:spPr/>
      <dgm:t>
        <a:bodyPr/>
        <a:lstStyle/>
        <a:p>
          <a:r>
            <a:rPr lang="de-DE" dirty="0"/>
            <a:t>Produktions-unterstützung</a:t>
          </a:r>
        </a:p>
      </dgm:t>
    </dgm:pt>
    <dgm:pt modelId="{7AA5BCE0-AD7A-7C45-83FC-A5AFD860E7C6}" type="parTrans" cxnId="{EBF807CB-0E6C-9F47-8127-604DC631E205}">
      <dgm:prSet/>
      <dgm:spPr/>
      <dgm:t>
        <a:bodyPr/>
        <a:lstStyle/>
        <a:p>
          <a:endParaRPr lang="de-DE"/>
        </a:p>
      </dgm:t>
    </dgm:pt>
    <dgm:pt modelId="{C8E574CD-BBB8-D246-93A2-F44932799C3F}" type="sibTrans" cxnId="{EBF807CB-0E6C-9F47-8127-604DC631E205}">
      <dgm:prSet/>
      <dgm:spPr/>
      <dgm:t>
        <a:bodyPr/>
        <a:lstStyle/>
        <a:p>
          <a:endParaRPr lang="de-DE"/>
        </a:p>
      </dgm:t>
    </dgm:pt>
    <dgm:pt modelId="{5170AB23-CAE0-174A-B746-B6A6FAD98213}">
      <dgm:prSet phldrT="[Text]"/>
      <dgm:spPr/>
      <dgm:t>
        <a:bodyPr/>
        <a:lstStyle/>
        <a:p>
          <a:r>
            <a:rPr lang="de-DE" dirty="0"/>
            <a:t>Produktion durch Dritte</a:t>
          </a:r>
        </a:p>
      </dgm:t>
    </dgm:pt>
    <dgm:pt modelId="{8B403224-FB70-E542-B251-631AC1BE5FC8}" type="parTrans" cxnId="{7F6B4EEE-A845-F542-9934-972AA2D98B7D}">
      <dgm:prSet/>
      <dgm:spPr/>
      <dgm:t>
        <a:bodyPr/>
        <a:lstStyle/>
        <a:p>
          <a:endParaRPr lang="de-DE"/>
        </a:p>
      </dgm:t>
    </dgm:pt>
    <dgm:pt modelId="{40CC1254-032C-2E41-BB1C-C754EDAF52CF}" type="sibTrans" cxnId="{7F6B4EEE-A845-F542-9934-972AA2D98B7D}">
      <dgm:prSet/>
      <dgm:spPr/>
      <dgm:t>
        <a:bodyPr/>
        <a:lstStyle/>
        <a:p>
          <a:endParaRPr lang="de-DE"/>
        </a:p>
      </dgm:t>
    </dgm:pt>
    <dgm:pt modelId="{816CD550-8D40-CA40-95E1-CD3081C67DD9}" type="pres">
      <dgm:prSet presAssocID="{8CE14AE1-8449-0948-AD31-3B18814B4C6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7942E05A-7357-7943-9890-1F66463810C4}" type="pres">
      <dgm:prSet presAssocID="{CF83905E-D74D-E041-8FD7-DABCA66D6623}" presName="hierRoot1" presStyleCnt="0">
        <dgm:presLayoutVars>
          <dgm:hierBranch val="init"/>
        </dgm:presLayoutVars>
      </dgm:prSet>
      <dgm:spPr/>
    </dgm:pt>
    <dgm:pt modelId="{808090F9-DDB7-E14D-B07A-513BC093E8B3}" type="pres">
      <dgm:prSet presAssocID="{CF83905E-D74D-E041-8FD7-DABCA66D6623}" presName="rootComposite1" presStyleCnt="0"/>
      <dgm:spPr/>
    </dgm:pt>
    <dgm:pt modelId="{CF356086-6E07-2A44-B731-4F4DCF5077D5}" type="pres">
      <dgm:prSet presAssocID="{CF83905E-D74D-E041-8FD7-DABCA66D6623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4EFCA6D-2851-704F-89B3-EF68651CEA86}" type="pres">
      <dgm:prSet presAssocID="{CF83905E-D74D-E041-8FD7-DABCA66D6623}" presName="topArc1" presStyleLbl="parChTrans1D1" presStyleIdx="0" presStyleCnt="8"/>
      <dgm:spPr/>
    </dgm:pt>
    <dgm:pt modelId="{64C84245-5986-B64E-87FE-479F2904FAB6}" type="pres">
      <dgm:prSet presAssocID="{CF83905E-D74D-E041-8FD7-DABCA66D6623}" presName="bottomArc1" presStyleLbl="parChTrans1D1" presStyleIdx="1" presStyleCnt="8"/>
      <dgm:spPr/>
    </dgm:pt>
    <dgm:pt modelId="{C88A0AAF-DA2F-3145-A9B7-37B4512D5629}" type="pres">
      <dgm:prSet presAssocID="{CF83905E-D74D-E041-8FD7-DABCA66D6623}" presName="topConnNode1" presStyleLbl="node1" presStyleIdx="0" presStyleCnt="0"/>
      <dgm:spPr/>
      <dgm:t>
        <a:bodyPr/>
        <a:lstStyle/>
        <a:p>
          <a:endParaRPr lang="de-DE"/>
        </a:p>
      </dgm:t>
    </dgm:pt>
    <dgm:pt modelId="{6CD727CE-009C-8448-B8A5-298C32E30059}" type="pres">
      <dgm:prSet presAssocID="{CF83905E-D74D-E041-8FD7-DABCA66D6623}" presName="hierChild2" presStyleCnt="0"/>
      <dgm:spPr/>
    </dgm:pt>
    <dgm:pt modelId="{5E39B744-9D3F-A843-A398-6CF353921653}" type="pres">
      <dgm:prSet presAssocID="{9ED294DB-2AC3-0D4F-B7B0-EC739ACAD9E2}" presName="Name28" presStyleLbl="parChTrans1D2" presStyleIdx="0" presStyleCnt="3"/>
      <dgm:spPr/>
      <dgm:t>
        <a:bodyPr/>
        <a:lstStyle/>
        <a:p>
          <a:endParaRPr lang="de-DE"/>
        </a:p>
      </dgm:t>
    </dgm:pt>
    <dgm:pt modelId="{1101DEDC-6F2F-184A-8C60-026BDED8D250}" type="pres">
      <dgm:prSet presAssocID="{277990D2-BFAA-8747-9C67-36B665983A38}" presName="hierRoot2" presStyleCnt="0">
        <dgm:presLayoutVars>
          <dgm:hierBranch val="init"/>
        </dgm:presLayoutVars>
      </dgm:prSet>
      <dgm:spPr/>
    </dgm:pt>
    <dgm:pt modelId="{1CDBF914-CA8B-FB42-80E7-57D2C1E54792}" type="pres">
      <dgm:prSet presAssocID="{277990D2-BFAA-8747-9C67-36B665983A38}" presName="rootComposite2" presStyleCnt="0"/>
      <dgm:spPr/>
    </dgm:pt>
    <dgm:pt modelId="{33E4146B-C3BA-9F4F-BB41-ABE1C65B2C92}" type="pres">
      <dgm:prSet presAssocID="{277990D2-BFAA-8747-9C67-36B665983A3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27C9F3-0640-B144-AD44-EAF323F4CB4B}" type="pres">
      <dgm:prSet presAssocID="{277990D2-BFAA-8747-9C67-36B665983A38}" presName="topArc2" presStyleLbl="parChTrans1D1" presStyleIdx="2" presStyleCnt="8"/>
      <dgm:spPr/>
    </dgm:pt>
    <dgm:pt modelId="{F23D5C8E-A03C-504E-A40B-7B8CDAF3E953}" type="pres">
      <dgm:prSet presAssocID="{277990D2-BFAA-8747-9C67-36B665983A38}" presName="bottomArc2" presStyleLbl="parChTrans1D1" presStyleIdx="3" presStyleCnt="8"/>
      <dgm:spPr/>
    </dgm:pt>
    <dgm:pt modelId="{DB03A1BB-B9C8-9440-B54A-B3767D04DC8D}" type="pres">
      <dgm:prSet presAssocID="{277990D2-BFAA-8747-9C67-36B665983A38}" presName="topConnNode2" presStyleLbl="node2" presStyleIdx="0" presStyleCnt="0"/>
      <dgm:spPr/>
      <dgm:t>
        <a:bodyPr/>
        <a:lstStyle/>
        <a:p>
          <a:endParaRPr lang="de-DE"/>
        </a:p>
      </dgm:t>
    </dgm:pt>
    <dgm:pt modelId="{6E839A69-0CC4-6649-BD63-1C827AB42FEC}" type="pres">
      <dgm:prSet presAssocID="{277990D2-BFAA-8747-9C67-36B665983A38}" presName="hierChild4" presStyleCnt="0"/>
      <dgm:spPr/>
    </dgm:pt>
    <dgm:pt modelId="{0751EA28-D94D-5E40-A5F5-094156A57E80}" type="pres">
      <dgm:prSet presAssocID="{277990D2-BFAA-8747-9C67-36B665983A38}" presName="hierChild5" presStyleCnt="0"/>
      <dgm:spPr/>
    </dgm:pt>
    <dgm:pt modelId="{C337470D-8117-BC46-9958-56C26EA02A27}" type="pres">
      <dgm:prSet presAssocID="{7AA5BCE0-AD7A-7C45-83FC-A5AFD860E7C6}" presName="Name28" presStyleLbl="parChTrans1D2" presStyleIdx="1" presStyleCnt="3"/>
      <dgm:spPr/>
      <dgm:t>
        <a:bodyPr/>
        <a:lstStyle/>
        <a:p>
          <a:endParaRPr lang="de-DE"/>
        </a:p>
      </dgm:t>
    </dgm:pt>
    <dgm:pt modelId="{74F9672A-090D-6648-A81F-05F9D48B338A}" type="pres">
      <dgm:prSet presAssocID="{989AE339-31D1-ED4B-A4F6-1DE5E3BA721A}" presName="hierRoot2" presStyleCnt="0">
        <dgm:presLayoutVars>
          <dgm:hierBranch val="init"/>
        </dgm:presLayoutVars>
      </dgm:prSet>
      <dgm:spPr/>
    </dgm:pt>
    <dgm:pt modelId="{8E147A4C-88F3-DD4D-8D51-C67E97EC6B68}" type="pres">
      <dgm:prSet presAssocID="{989AE339-31D1-ED4B-A4F6-1DE5E3BA721A}" presName="rootComposite2" presStyleCnt="0"/>
      <dgm:spPr/>
    </dgm:pt>
    <dgm:pt modelId="{E66E62A7-3795-EB45-9622-A781A57C1E26}" type="pres">
      <dgm:prSet presAssocID="{989AE339-31D1-ED4B-A4F6-1DE5E3BA721A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74A0906-4CD4-EC4A-9E40-CB6DBA933B47}" type="pres">
      <dgm:prSet presAssocID="{989AE339-31D1-ED4B-A4F6-1DE5E3BA721A}" presName="topArc2" presStyleLbl="parChTrans1D1" presStyleIdx="4" presStyleCnt="8"/>
      <dgm:spPr/>
    </dgm:pt>
    <dgm:pt modelId="{B220203B-F06A-7849-AD06-BB16A9402C76}" type="pres">
      <dgm:prSet presAssocID="{989AE339-31D1-ED4B-A4F6-1DE5E3BA721A}" presName="bottomArc2" presStyleLbl="parChTrans1D1" presStyleIdx="5" presStyleCnt="8"/>
      <dgm:spPr/>
    </dgm:pt>
    <dgm:pt modelId="{EC171E2A-3352-4143-A8DC-A241D610BEA8}" type="pres">
      <dgm:prSet presAssocID="{989AE339-31D1-ED4B-A4F6-1DE5E3BA721A}" presName="topConnNode2" presStyleLbl="node2" presStyleIdx="0" presStyleCnt="0"/>
      <dgm:spPr/>
      <dgm:t>
        <a:bodyPr/>
        <a:lstStyle/>
        <a:p>
          <a:endParaRPr lang="de-DE"/>
        </a:p>
      </dgm:t>
    </dgm:pt>
    <dgm:pt modelId="{3E981184-B066-094F-85E6-9FD5C01EE212}" type="pres">
      <dgm:prSet presAssocID="{989AE339-31D1-ED4B-A4F6-1DE5E3BA721A}" presName="hierChild4" presStyleCnt="0"/>
      <dgm:spPr/>
    </dgm:pt>
    <dgm:pt modelId="{4799A96D-CEB0-2743-9B31-5A690C0573C9}" type="pres">
      <dgm:prSet presAssocID="{989AE339-31D1-ED4B-A4F6-1DE5E3BA721A}" presName="hierChild5" presStyleCnt="0"/>
      <dgm:spPr/>
    </dgm:pt>
    <dgm:pt modelId="{38B70E38-4A61-6542-AE16-F8F7272D26ED}" type="pres">
      <dgm:prSet presAssocID="{8B403224-FB70-E542-B251-631AC1BE5FC8}" presName="Name28" presStyleLbl="parChTrans1D2" presStyleIdx="2" presStyleCnt="3"/>
      <dgm:spPr/>
      <dgm:t>
        <a:bodyPr/>
        <a:lstStyle/>
        <a:p>
          <a:endParaRPr lang="de-DE"/>
        </a:p>
      </dgm:t>
    </dgm:pt>
    <dgm:pt modelId="{7406CB07-7617-C243-8BD2-0CA427816513}" type="pres">
      <dgm:prSet presAssocID="{5170AB23-CAE0-174A-B746-B6A6FAD98213}" presName="hierRoot2" presStyleCnt="0">
        <dgm:presLayoutVars>
          <dgm:hierBranch val="init"/>
        </dgm:presLayoutVars>
      </dgm:prSet>
      <dgm:spPr/>
    </dgm:pt>
    <dgm:pt modelId="{553B92EE-70B5-A44C-8DCA-41EA2590C9A8}" type="pres">
      <dgm:prSet presAssocID="{5170AB23-CAE0-174A-B746-B6A6FAD98213}" presName="rootComposite2" presStyleCnt="0"/>
      <dgm:spPr/>
    </dgm:pt>
    <dgm:pt modelId="{55AFB56E-F1F9-6444-9324-1888E308CE2B}" type="pres">
      <dgm:prSet presAssocID="{5170AB23-CAE0-174A-B746-B6A6FAD9821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E780CEB-1AFD-724D-AFAF-1919F293961C}" type="pres">
      <dgm:prSet presAssocID="{5170AB23-CAE0-174A-B746-B6A6FAD98213}" presName="topArc2" presStyleLbl="parChTrans1D1" presStyleIdx="6" presStyleCnt="8"/>
      <dgm:spPr/>
    </dgm:pt>
    <dgm:pt modelId="{8F951E3E-F59E-9344-9223-2C7A6E2C4256}" type="pres">
      <dgm:prSet presAssocID="{5170AB23-CAE0-174A-B746-B6A6FAD98213}" presName="bottomArc2" presStyleLbl="parChTrans1D1" presStyleIdx="7" presStyleCnt="8"/>
      <dgm:spPr/>
    </dgm:pt>
    <dgm:pt modelId="{14CE1F04-50E9-3D46-970B-6AE8C450D0E6}" type="pres">
      <dgm:prSet presAssocID="{5170AB23-CAE0-174A-B746-B6A6FAD98213}" presName="topConnNode2" presStyleLbl="node2" presStyleIdx="0" presStyleCnt="0"/>
      <dgm:spPr/>
      <dgm:t>
        <a:bodyPr/>
        <a:lstStyle/>
        <a:p>
          <a:endParaRPr lang="de-DE"/>
        </a:p>
      </dgm:t>
    </dgm:pt>
    <dgm:pt modelId="{42D6DD74-9D4A-3D44-8E5E-C810ACD8B005}" type="pres">
      <dgm:prSet presAssocID="{5170AB23-CAE0-174A-B746-B6A6FAD98213}" presName="hierChild4" presStyleCnt="0"/>
      <dgm:spPr/>
    </dgm:pt>
    <dgm:pt modelId="{DDA9E537-615A-184F-93BB-D18DB7C609D4}" type="pres">
      <dgm:prSet presAssocID="{5170AB23-CAE0-174A-B746-B6A6FAD98213}" presName="hierChild5" presStyleCnt="0"/>
      <dgm:spPr/>
    </dgm:pt>
    <dgm:pt modelId="{45463B20-C0C4-354D-B96C-8DB00ADF007B}" type="pres">
      <dgm:prSet presAssocID="{CF83905E-D74D-E041-8FD7-DABCA66D6623}" presName="hierChild3" presStyleCnt="0"/>
      <dgm:spPr/>
    </dgm:pt>
  </dgm:ptLst>
  <dgm:cxnLst>
    <dgm:cxn modelId="{A686D325-ADA6-B14B-B268-B5E6245F454F}" type="presOf" srcId="{CF83905E-D74D-E041-8FD7-DABCA66D6623}" destId="{CF356086-6E07-2A44-B731-4F4DCF5077D5}" srcOrd="0" destOrd="0" presId="urn:microsoft.com/office/officeart/2008/layout/HalfCircleOrganizationChart"/>
    <dgm:cxn modelId="{505F78BC-8F6C-5249-AE78-6E8CF2A209DA}" type="presOf" srcId="{277990D2-BFAA-8747-9C67-36B665983A38}" destId="{33E4146B-C3BA-9F4F-BB41-ABE1C65B2C92}" srcOrd="0" destOrd="0" presId="urn:microsoft.com/office/officeart/2008/layout/HalfCircleOrganizationChart"/>
    <dgm:cxn modelId="{7F6B4EEE-A845-F542-9934-972AA2D98B7D}" srcId="{CF83905E-D74D-E041-8FD7-DABCA66D6623}" destId="{5170AB23-CAE0-174A-B746-B6A6FAD98213}" srcOrd="2" destOrd="0" parTransId="{8B403224-FB70-E542-B251-631AC1BE5FC8}" sibTransId="{40CC1254-032C-2E41-BB1C-C754EDAF52CF}"/>
    <dgm:cxn modelId="{BCBC7523-4410-A94B-ABAD-781E636C2D7C}" type="presOf" srcId="{7AA5BCE0-AD7A-7C45-83FC-A5AFD860E7C6}" destId="{C337470D-8117-BC46-9958-56C26EA02A27}" srcOrd="0" destOrd="0" presId="urn:microsoft.com/office/officeart/2008/layout/HalfCircleOrganizationChart"/>
    <dgm:cxn modelId="{C78363AF-59E9-2247-88E7-970BE4EEBBB5}" type="presOf" srcId="{277990D2-BFAA-8747-9C67-36B665983A38}" destId="{DB03A1BB-B9C8-9440-B54A-B3767D04DC8D}" srcOrd="1" destOrd="0" presId="urn:microsoft.com/office/officeart/2008/layout/HalfCircleOrganizationChart"/>
    <dgm:cxn modelId="{8D71BC49-AA50-6349-B045-A171ED903492}" type="presOf" srcId="{9ED294DB-2AC3-0D4F-B7B0-EC739ACAD9E2}" destId="{5E39B744-9D3F-A843-A398-6CF353921653}" srcOrd="0" destOrd="0" presId="urn:microsoft.com/office/officeart/2008/layout/HalfCircleOrganizationChart"/>
    <dgm:cxn modelId="{F001FBA7-CAD4-BA4A-8554-FDEC08020307}" type="presOf" srcId="{989AE339-31D1-ED4B-A4F6-1DE5E3BA721A}" destId="{EC171E2A-3352-4143-A8DC-A241D610BEA8}" srcOrd="1" destOrd="0" presId="urn:microsoft.com/office/officeart/2008/layout/HalfCircleOrganizationChart"/>
    <dgm:cxn modelId="{8458F0F4-8EFE-EF43-BC2E-CB974168D47B}" type="presOf" srcId="{5170AB23-CAE0-174A-B746-B6A6FAD98213}" destId="{14CE1F04-50E9-3D46-970B-6AE8C450D0E6}" srcOrd="1" destOrd="0" presId="urn:microsoft.com/office/officeart/2008/layout/HalfCircleOrganizationChart"/>
    <dgm:cxn modelId="{59079D7F-599A-EF49-92F6-9EA3026E6F15}" srcId="{8CE14AE1-8449-0948-AD31-3B18814B4C6D}" destId="{CF83905E-D74D-E041-8FD7-DABCA66D6623}" srcOrd="0" destOrd="0" parTransId="{906155BC-5869-E64B-95BF-D4F71978156B}" sibTransId="{76933B30-2B84-3945-87D0-A0660CB2B1DB}"/>
    <dgm:cxn modelId="{E75F9218-0129-F640-89B5-03FFB0B592FC}" type="presOf" srcId="{8CE14AE1-8449-0948-AD31-3B18814B4C6D}" destId="{816CD550-8D40-CA40-95E1-CD3081C67DD9}" srcOrd="0" destOrd="0" presId="urn:microsoft.com/office/officeart/2008/layout/HalfCircleOrganizationChart"/>
    <dgm:cxn modelId="{C94A57B3-61AC-EF48-B90D-A9622A10F50C}" type="presOf" srcId="{989AE339-31D1-ED4B-A4F6-1DE5E3BA721A}" destId="{E66E62A7-3795-EB45-9622-A781A57C1E26}" srcOrd="0" destOrd="0" presId="urn:microsoft.com/office/officeart/2008/layout/HalfCircleOrganizationChart"/>
    <dgm:cxn modelId="{32482AC8-7D12-5844-8BB4-F36524E8418A}" type="presOf" srcId="{CF83905E-D74D-E041-8FD7-DABCA66D6623}" destId="{C88A0AAF-DA2F-3145-A9B7-37B4512D5629}" srcOrd="1" destOrd="0" presId="urn:microsoft.com/office/officeart/2008/layout/HalfCircleOrganizationChart"/>
    <dgm:cxn modelId="{E0470F78-F4F4-4445-AD23-40CEB0655EE7}" type="presOf" srcId="{5170AB23-CAE0-174A-B746-B6A6FAD98213}" destId="{55AFB56E-F1F9-6444-9324-1888E308CE2B}" srcOrd="0" destOrd="0" presId="urn:microsoft.com/office/officeart/2008/layout/HalfCircleOrganizationChart"/>
    <dgm:cxn modelId="{EBF807CB-0E6C-9F47-8127-604DC631E205}" srcId="{CF83905E-D74D-E041-8FD7-DABCA66D6623}" destId="{989AE339-31D1-ED4B-A4F6-1DE5E3BA721A}" srcOrd="1" destOrd="0" parTransId="{7AA5BCE0-AD7A-7C45-83FC-A5AFD860E7C6}" sibTransId="{C8E574CD-BBB8-D246-93A2-F44932799C3F}"/>
    <dgm:cxn modelId="{D2D2AAD0-3F40-B64C-AA4F-C086B52087CA}" type="presOf" srcId="{8B403224-FB70-E542-B251-631AC1BE5FC8}" destId="{38B70E38-4A61-6542-AE16-F8F7272D26ED}" srcOrd="0" destOrd="0" presId="urn:microsoft.com/office/officeart/2008/layout/HalfCircleOrganizationChart"/>
    <dgm:cxn modelId="{3E478DCD-3735-CE4D-898F-93F7B61173DC}" srcId="{CF83905E-D74D-E041-8FD7-DABCA66D6623}" destId="{277990D2-BFAA-8747-9C67-36B665983A38}" srcOrd="0" destOrd="0" parTransId="{9ED294DB-2AC3-0D4F-B7B0-EC739ACAD9E2}" sibTransId="{B8B4257F-5F82-C54F-B965-356903222714}"/>
    <dgm:cxn modelId="{218726D4-BD3E-104F-816F-70A15897924C}" type="presParOf" srcId="{816CD550-8D40-CA40-95E1-CD3081C67DD9}" destId="{7942E05A-7357-7943-9890-1F66463810C4}" srcOrd="0" destOrd="0" presId="urn:microsoft.com/office/officeart/2008/layout/HalfCircleOrganizationChart"/>
    <dgm:cxn modelId="{BC94281B-C136-B14C-9B9C-1C98728F2A74}" type="presParOf" srcId="{7942E05A-7357-7943-9890-1F66463810C4}" destId="{808090F9-DDB7-E14D-B07A-513BC093E8B3}" srcOrd="0" destOrd="0" presId="urn:microsoft.com/office/officeart/2008/layout/HalfCircleOrganizationChart"/>
    <dgm:cxn modelId="{4A3231BE-AF9B-9A4E-8D0C-46EF8DA8FDC4}" type="presParOf" srcId="{808090F9-DDB7-E14D-B07A-513BC093E8B3}" destId="{CF356086-6E07-2A44-B731-4F4DCF5077D5}" srcOrd="0" destOrd="0" presId="urn:microsoft.com/office/officeart/2008/layout/HalfCircleOrganizationChart"/>
    <dgm:cxn modelId="{81806A50-E242-E141-A1ED-601EB02A1C0D}" type="presParOf" srcId="{808090F9-DDB7-E14D-B07A-513BC093E8B3}" destId="{64EFCA6D-2851-704F-89B3-EF68651CEA86}" srcOrd="1" destOrd="0" presId="urn:microsoft.com/office/officeart/2008/layout/HalfCircleOrganizationChart"/>
    <dgm:cxn modelId="{DE4DA714-DB83-8D41-91AA-D09341642DCF}" type="presParOf" srcId="{808090F9-DDB7-E14D-B07A-513BC093E8B3}" destId="{64C84245-5986-B64E-87FE-479F2904FAB6}" srcOrd="2" destOrd="0" presId="urn:microsoft.com/office/officeart/2008/layout/HalfCircleOrganizationChart"/>
    <dgm:cxn modelId="{C976FD76-0682-8E4C-AD12-5FF0E60CDB0E}" type="presParOf" srcId="{808090F9-DDB7-E14D-B07A-513BC093E8B3}" destId="{C88A0AAF-DA2F-3145-A9B7-37B4512D5629}" srcOrd="3" destOrd="0" presId="urn:microsoft.com/office/officeart/2008/layout/HalfCircleOrganizationChart"/>
    <dgm:cxn modelId="{A01EE693-6097-4244-9651-0C01E4A1774D}" type="presParOf" srcId="{7942E05A-7357-7943-9890-1F66463810C4}" destId="{6CD727CE-009C-8448-B8A5-298C32E30059}" srcOrd="1" destOrd="0" presId="urn:microsoft.com/office/officeart/2008/layout/HalfCircleOrganizationChart"/>
    <dgm:cxn modelId="{05E3D4F3-533F-D242-8BA3-0EACE61B7186}" type="presParOf" srcId="{6CD727CE-009C-8448-B8A5-298C32E30059}" destId="{5E39B744-9D3F-A843-A398-6CF353921653}" srcOrd="0" destOrd="0" presId="urn:microsoft.com/office/officeart/2008/layout/HalfCircleOrganizationChart"/>
    <dgm:cxn modelId="{B9F450E4-649F-5F4A-B153-5A25CF2A254A}" type="presParOf" srcId="{6CD727CE-009C-8448-B8A5-298C32E30059}" destId="{1101DEDC-6F2F-184A-8C60-026BDED8D250}" srcOrd="1" destOrd="0" presId="urn:microsoft.com/office/officeart/2008/layout/HalfCircleOrganizationChart"/>
    <dgm:cxn modelId="{152B339B-F85A-A94D-ABEB-EE613E55EE59}" type="presParOf" srcId="{1101DEDC-6F2F-184A-8C60-026BDED8D250}" destId="{1CDBF914-CA8B-FB42-80E7-57D2C1E54792}" srcOrd="0" destOrd="0" presId="urn:microsoft.com/office/officeart/2008/layout/HalfCircleOrganizationChart"/>
    <dgm:cxn modelId="{781D8BBC-4CF9-9844-BAF5-75E675D19177}" type="presParOf" srcId="{1CDBF914-CA8B-FB42-80E7-57D2C1E54792}" destId="{33E4146B-C3BA-9F4F-BB41-ABE1C65B2C92}" srcOrd="0" destOrd="0" presId="urn:microsoft.com/office/officeart/2008/layout/HalfCircleOrganizationChart"/>
    <dgm:cxn modelId="{B3E11BB2-2C9E-3543-86C4-22FB3BD687F4}" type="presParOf" srcId="{1CDBF914-CA8B-FB42-80E7-57D2C1E54792}" destId="{5E27C9F3-0640-B144-AD44-EAF323F4CB4B}" srcOrd="1" destOrd="0" presId="urn:microsoft.com/office/officeart/2008/layout/HalfCircleOrganizationChart"/>
    <dgm:cxn modelId="{3FF8DE5C-895D-9842-A28A-9F5534A22FA2}" type="presParOf" srcId="{1CDBF914-CA8B-FB42-80E7-57D2C1E54792}" destId="{F23D5C8E-A03C-504E-A40B-7B8CDAF3E953}" srcOrd="2" destOrd="0" presId="urn:microsoft.com/office/officeart/2008/layout/HalfCircleOrganizationChart"/>
    <dgm:cxn modelId="{5D59021D-70AE-B149-992E-6F3C5490E8FD}" type="presParOf" srcId="{1CDBF914-CA8B-FB42-80E7-57D2C1E54792}" destId="{DB03A1BB-B9C8-9440-B54A-B3767D04DC8D}" srcOrd="3" destOrd="0" presId="urn:microsoft.com/office/officeart/2008/layout/HalfCircleOrganizationChart"/>
    <dgm:cxn modelId="{A9DD3EF2-40D6-5649-BE62-572DF2D05FA8}" type="presParOf" srcId="{1101DEDC-6F2F-184A-8C60-026BDED8D250}" destId="{6E839A69-0CC4-6649-BD63-1C827AB42FEC}" srcOrd="1" destOrd="0" presId="urn:microsoft.com/office/officeart/2008/layout/HalfCircleOrganizationChart"/>
    <dgm:cxn modelId="{BAB88583-AE36-6840-830B-9BBA6D2F1310}" type="presParOf" srcId="{1101DEDC-6F2F-184A-8C60-026BDED8D250}" destId="{0751EA28-D94D-5E40-A5F5-094156A57E80}" srcOrd="2" destOrd="0" presId="urn:microsoft.com/office/officeart/2008/layout/HalfCircleOrganizationChart"/>
    <dgm:cxn modelId="{6C16EC77-2A27-A74B-B518-005C14B70CBF}" type="presParOf" srcId="{6CD727CE-009C-8448-B8A5-298C32E30059}" destId="{C337470D-8117-BC46-9958-56C26EA02A27}" srcOrd="2" destOrd="0" presId="urn:microsoft.com/office/officeart/2008/layout/HalfCircleOrganizationChart"/>
    <dgm:cxn modelId="{1F1EDC4B-977B-7140-A331-573F6CE9E531}" type="presParOf" srcId="{6CD727CE-009C-8448-B8A5-298C32E30059}" destId="{74F9672A-090D-6648-A81F-05F9D48B338A}" srcOrd="3" destOrd="0" presId="urn:microsoft.com/office/officeart/2008/layout/HalfCircleOrganizationChart"/>
    <dgm:cxn modelId="{90F97080-2F84-2647-B2BD-50B32D1F0C49}" type="presParOf" srcId="{74F9672A-090D-6648-A81F-05F9D48B338A}" destId="{8E147A4C-88F3-DD4D-8D51-C67E97EC6B68}" srcOrd="0" destOrd="0" presId="urn:microsoft.com/office/officeart/2008/layout/HalfCircleOrganizationChart"/>
    <dgm:cxn modelId="{15536BF6-30A9-7F4A-916E-301743359AC4}" type="presParOf" srcId="{8E147A4C-88F3-DD4D-8D51-C67E97EC6B68}" destId="{E66E62A7-3795-EB45-9622-A781A57C1E26}" srcOrd="0" destOrd="0" presId="urn:microsoft.com/office/officeart/2008/layout/HalfCircleOrganizationChart"/>
    <dgm:cxn modelId="{556DB740-AF52-1744-81B8-135C6E503099}" type="presParOf" srcId="{8E147A4C-88F3-DD4D-8D51-C67E97EC6B68}" destId="{974A0906-4CD4-EC4A-9E40-CB6DBA933B47}" srcOrd="1" destOrd="0" presId="urn:microsoft.com/office/officeart/2008/layout/HalfCircleOrganizationChart"/>
    <dgm:cxn modelId="{95FAC57B-9F13-5C47-9CE7-87570732EBF8}" type="presParOf" srcId="{8E147A4C-88F3-DD4D-8D51-C67E97EC6B68}" destId="{B220203B-F06A-7849-AD06-BB16A9402C76}" srcOrd="2" destOrd="0" presId="urn:microsoft.com/office/officeart/2008/layout/HalfCircleOrganizationChart"/>
    <dgm:cxn modelId="{9321002D-784E-294B-A479-70542EFF2CB8}" type="presParOf" srcId="{8E147A4C-88F3-DD4D-8D51-C67E97EC6B68}" destId="{EC171E2A-3352-4143-A8DC-A241D610BEA8}" srcOrd="3" destOrd="0" presId="urn:microsoft.com/office/officeart/2008/layout/HalfCircleOrganizationChart"/>
    <dgm:cxn modelId="{B4132A10-627B-3141-AFB5-31C4249FF702}" type="presParOf" srcId="{74F9672A-090D-6648-A81F-05F9D48B338A}" destId="{3E981184-B066-094F-85E6-9FD5C01EE212}" srcOrd="1" destOrd="0" presId="urn:microsoft.com/office/officeart/2008/layout/HalfCircleOrganizationChart"/>
    <dgm:cxn modelId="{9944CC68-62B0-1D4E-BD01-42E48A10B7FB}" type="presParOf" srcId="{74F9672A-090D-6648-A81F-05F9D48B338A}" destId="{4799A96D-CEB0-2743-9B31-5A690C0573C9}" srcOrd="2" destOrd="0" presId="urn:microsoft.com/office/officeart/2008/layout/HalfCircleOrganizationChart"/>
    <dgm:cxn modelId="{97A518CA-E55D-CD4F-9C53-B4FB16FDBC2B}" type="presParOf" srcId="{6CD727CE-009C-8448-B8A5-298C32E30059}" destId="{38B70E38-4A61-6542-AE16-F8F7272D26ED}" srcOrd="4" destOrd="0" presId="urn:microsoft.com/office/officeart/2008/layout/HalfCircleOrganizationChart"/>
    <dgm:cxn modelId="{F7C32692-2A87-DB48-A577-5FCA7C6F4987}" type="presParOf" srcId="{6CD727CE-009C-8448-B8A5-298C32E30059}" destId="{7406CB07-7617-C243-8BD2-0CA427816513}" srcOrd="5" destOrd="0" presId="urn:microsoft.com/office/officeart/2008/layout/HalfCircleOrganizationChart"/>
    <dgm:cxn modelId="{D899A42E-3560-2C42-8D97-D497044ED4EA}" type="presParOf" srcId="{7406CB07-7617-C243-8BD2-0CA427816513}" destId="{553B92EE-70B5-A44C-8DCA-41EA2590C9A8}" srcOrd="0" destOrd="0" presId="urn:microsoft.com/office/officeart/2008/layout/HalfCircleOrganizationChart"/>
    <dgm:cxn modelId="{0C4905E6-29DC-9C4D-8C9B-ACB0CCCD5D3D}" type="presParOf" srcId="{553B92EE-70B5-A44C-8DCA-41EA2590C9A8}" destId="{55AFB56E-F1F9-6444-9324-1888E308CE2B}" srcOrd="0" destOrd="0" presId="urn:microsoft.com/office/officeart/2008/layout/HalfCircleOrganizationChart"/>
    <dgm:cxn modelId="{7B8F0FF9-D1AA-E944-8941-E7E17986C6E4}" type="presParOf" srcId="{553B92EE-70B5-A44C-8DCA-41EA2590C9A8}" destId="{4E780CEB-1AFD-724D-AFAF-1919F293961C}" srcOrd="1" destOrd="0" presId="urn:microsoft.com/office/officeart/2008/layout/HalfCircleOrganizationChart"/>
    <dgm:cxn modelId="{7CDBB3D4-43A2-0542-8D12-A346F70B9323}" type="presParOf" srcId="{553B92EE-70B5-A44C-8DCA-41EA2590C9A8}" destId="{8F951E3E-F59E-9344-9223-2C7A6E2C4256}" srcOrd="2" destOrd="0" presId="urn:microsoft.com/office/officeart/2008/layout/HalfCircleOrganizationChart"/>
    <dgm:cxn modelId="{E9842DAA-847A-7344-B9C4-98EA02EFFBF0}" type="presParOf" srcId="{553B92EE-70B5-A44C-8DCA-41EA2590C9A8}" destId="{14CE1F04-50E9-3D46-970B-6AE8C450D0E6}" srcOrd="3" destOrd="0" presId="urn:microsoft.com/office/officeart/2008/layout/HalfCircleOrganizationChart"/>
    <dgm:cxn modelId="{98130EC1-13A4-2D4B-B139-0F524BAEF72E}" type="presParOf" srcId="{7406CB07-7617-C243-8BD2-0CA427816513}" destId="{42D6DD74-9D4A-3D44-8E5E-C810ACD8B005}" srcOrd="1" destOrd="0" presId="urn:microsoft.com/office/officeart/2008/layout/HalfCircleOrganizationChart"/>
    <dgm:cxn modelId="{9D1520CC-8E5D-6449-B64B-B7F7930BA56D}" type="presParOf" srcId="{7406CB07-7617-C243-8BD2-0CA427816513}" destId="{DDA9E537-615A-184F-93BB-D18DB7C609D4}" srcOrd="2" destOrd="0" presId="urn:microsoft.com/office/officeart/2008/layout/HalfCircleOrganizationChart"/>
    <dgm:cxn modelId="{4BA64B98-E7A8-3C45-BBE8-2BD73E408D42}" type="presParOf" srcId="{7942E05A-7357-7943-9890-1F66463810C4}" destId="{45463B20-C0C4-354D-B96C-8DB00ADF007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8AFFD-2B81-EE4B-B394-2B03E2030A55}">
      <dsp:nvSpPr>
        <dsp:cNvPr id="0" name=""/>
        <dsp:cNvSpPr/>
      </dsp:nvSpPr>
      <dsp:spPr>
        <a:xfrm rot="5400000">
          <a:off x="466519" y="1618049"/>
          <a:ext cx="1403839" cy="23359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0D6A8-A458-6041-A780-D0E0A324C1A7}">
      <dsp:nvSpPr>
        <dsp:cNvPr id="0" name=""/>
        <dsp:cNvSpPr/>
      </dsp:nvSpPr>
      <dsp:spPr>
        <a:xfrm>
          <a:off x="232183" y="2315997"/>
          <a:ext cx="2108915" cy="184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Entwurf </a:t>
          </a:r>
          <a:r>
            <a:rPr lang="de-DE" sz="2200" kern="1200" dirty="0" err="1"/>
            <a:t>finan-ziell</a:t>
          </a:r>
          <a:r>
            <a:rPr lang="de-DE" sz="2200" kern="1200" dirty="0"/>
            <a:t> stemmen</a:t>
          </a:r>
        </a:p>
      </dsp:txBody>
      <dsp:txXfrm>
        <a:off x="232183" y="2315997"/>
        <a:ext cx="2108915" cy="1848588"/>
      </dsp:txXfrm>
    </dsp:sp>
    <dsp:sp modelId="{12C1DB51-107C-1247-87B1-C664653CB522}">
      <dsp:nvSpPr>
        <dsp:cNvPr id="0" name=""/>
        <dsp:cNvSpPr/>
      </dsp:nvSpPr>
      <dsp:spPr>
        <a:xfrm>
          <a:off x="1943190" y="1446073"/>
          <a:ext cx="397908" cy="3979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1A87C-E3CC-314F-886D-354BCB56C2CB}">
      <dsp:nvSpPr>
        <dsp:cNvPr id="0" name=""/>
        <dsp:cNvSpPr/>
      </dsp:nvSpPr>
      <dsp:spPr>
        <a:xfrm rot="5400000">
          <a:off x="3048243" y="979199"/>
          <a:ext cx="1403839" cy="23359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1DB44-9AD7-CC49-B6ED-577A25E170AE}">
      <dsp:nvSpPr>
        <dsp:cNvPr id="0" name=""/>
        <dsp:cNvSpPr/>
      </dsp:nvSpPr>
      <dsp:spPr>
        <a:xfrm>
          <a:off x="2813907" y="1677147"/>
          <a:ext cx="2108915" cy="184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Prototyp finanzieren</a:t>
          </a:r>
        </a:p>
      </dsp:txBody>
      <dsp:txXfrm>
        <a:off x="2813907" y="1677147"/>
        <a:ext cx="2108915" cy="1848588"/>
      </dsp:txXfrm>
    </dsp:sp>
    <dsp:sp modelId="{B639F5C2-C5EE-6842-A7C3-14185539A5A4}">
      <dsp:nvSpPr>
        <dsp:cNvPr id="0" name=""/>
        <dsp:cNvSpPr/>
      </dsp:nvSpPr>
      <dsp:spPr>
        <a:xfrm>
          <a:off x="4524914" y="807223"/>
          <a:ext cx="397908" cy="39790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0B5EB-6297-D346-9DEE-2C6E3C2704E0}">
      <dsp:nvSpPr>
        <dsp:cNvPr id="0" name=""/>
        <dsp:cNvSpPr/>
      </dsp:nvSpPr>
      <dsp:spPr>
        <a:xfrm rot="5400000">
          <a:off x="5629968" y="340348"/>
          <a:ext cx="1403839" cy="23359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670DB-71A8-684F-91BB-7C9DE22364CC}">
      <dsp:nvSpPr>
        <dsp:cNvPr id="0" name=""/>
        <dsp:cNvSpPr/>
      </dsp:nvSpPr>
      <dsp:spPr>
        <a:xfrm>
          <a:off x="5395632" y="1038296"/>
          <a:ext cx="2108915" cy="184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/>
            <a:t>Produkt in der Praxis testen</a:t>
          </a:r>
        </a:p>
      </dsp:txBody>
      <dsp:txXfrm>
        <a:off x="5395632" y="1038296"/>
        <a:ext cx="2108915" cy="1848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916FF-C87A-6842-82BB-9059D88408F6}">
      <dsp:nvSpPr>
        <dsp:cNvPr id="0" name=""/>
        <dsp:cNvSpPr/>
      </dsp:nvSpPr>
      <dsp:spPr>
        <a:xfrm>
          <a:off x="0" y="330606"/>
          <a:ext cx="10043055" cy="14621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211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Idee finden</a:t>
          </a:r>
        </a:p>
      </dsp:txBody>
      <dsp:txXfrm>
        <a:off x="0" y="696135"/>
        <a:ext cx="9677526" cy="731059"/>
      </dsp:txXfrm>
    </dsp:sp>
    <dsp:sp modelId="{C74FE9AC-C27A-A740-8BBD-CB210A77F5D4}">
      <dsp:nvSpPr>
        <dsp:cNvPr id="0" name=""/>
        <dsp:cNvSpPr/>
      </dsp:nvSpPr>
      <dsp:spPr>
        <a:xfrm>
          <a:off x="0" y="1460495"/>
          <a:ext cx="2314924" cy="2704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Sehr weit vor der Abgabe (</a:t>
          </a:r>
          <a:r>
            <a:rPr lang="de-DE" sz="2200" kern="1200" dirty="0" smtClean="0">
              <a:solidFill>
                <a:schemeClr val="tx1"/>
              </a:solidFill>
            </a:rPr>
            <a:t>mind. ½ Jahr)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0" y="1460495"/>
        <a:ext cx="2314924" cy="2704477"/>
      </dsp:txXfrm>
    </dsp:sp>
    <dsp:sp modelId="{E9385A98-47DA-0440-BCCB-4F1ED0A1C3FF}">
      <dsp:nvSpPr>
        <dsp:cNvPr id="0" name=""/>
        <dsp:cNvSpPr/>
      </dsp:nvSpPr>
      <dsp:spPr>
        <a:xfrm>
          <a:off x="2314924" y="817805"/>
          <a:ext cx="7728130" cy="14621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211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Notwendige Ressourcen und Idee beschreiben</a:t>
          </a:r>
        </a:p>
      </dsp:txBody>
      <dsp:txXfrm>
        <a:off x="2314924" y="1183334"/>
        <a:ext cx="7362601" cy="731059"/>
      </dsp:txXfrm>
    </dsp:sp>
    <dsp:sp modelId="{F5556CA4-77C5-F448-8739-74A00DBDBA24}">
      <dsp:nvSpPr>
        <dsp:cNvPr id="0" name=""/>
        <dsp:cNvSpPr/>
      </dsp:nvSpPr>
      <dsp:spPr>
        <a:xfrm>
          <a:off x="2314924" y="1947694"/>
          <a:ext cx="2314924" cy="2635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Weit vor der Abgabe (mehrere Monate)</a:t>
          </a:r>
        </a:p>
      </dsp:txBody>
      <dsp:txXfrm>
        <a:off x="2314924" y="1947694"/>
        <a:ext cx="2314924" cy="2635543"/>
      </dsp:txXfrm>
    </dsp:sp>
    <dsp:sp modelId="{263E33BF-2722-264A-A89D-D51F512EE3B0}">
      <dsp:nvSpPr>
        <dsp:cNvPr id="0" name=""/>
        <dsp:cNvSpPr/>
      </dsp:nvSpPr>
      <dsp:spPr>
        <a:xfrm>
          <a:off x="4629848" y="1305005"/>
          <a:ext cx="5413206" cy="14621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211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Kooperationspartner finden</a:t>
          </a:r>
        </a:p>
      </dsp:txBody>
      <dsp:txXfrm>
        <a:off x="4629848" y="1670534"/>
        <a:ext cx="5047677" cy="731059"/>
      </dsp:txXfrm>
    </dsp:sp>
    <dsp:sp modelId="{202EA4C5-FFC0-9A41-AEA6-2B779213AB30}">
      <dsp:nvSpPr>
        <dsp:cNvPr id="0" name=""/>
        <dsp:cNvSpPr/>
      </dsp:nvSpPr>
      <dsp:spPr>
        <a:xfrm>
          <a:off x="4629848" y="2434894"/>
          <a:ext cx="2314924" cy="2653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StartUpYard ansprechen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200" kern="1200">
            <a:solidFill>
              <a:schemeClr val="tx1"/>
            </a:solidFill>
          </a:endParaRPr>
        </a:p>
      </dsp:txBody>
      <dsp:txXfrm>
        <a:off x="4629848" y="2434894"/>
        <a:ext cx="2314924" cy="2653166"/>
      </dsp:txXfrm>
    </dsp:sp>
    <dsp:sp modelId="{DB99C1BB-97DC-D84E-8D34-8024F3436432}">
      <dsp:nvSpPr>
        <dsp:cNvPr id="0" name=""/>
        <dsp:cNvSpPr/>
      </dsp:nvSpPr>
      <dsp:spPr>
        <a:xfrm>
          <a:off x="6944772" y="1792205"/>
          <a:ext cx="3098282" cy="146211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32111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>
              <a:solidFill>
                <a:schemeClr val="tx1"/>
              </a:solidFill>
            </a:rPr>
            <a:t>Umsetzen</a:t>
          </a:r>
        </a:p>
      </dsp:txBody>
      <dsp:txXfrm>
        <a:off x="6944772" y="2157734"/>
        <a:ext cx="2732753" cy="73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70E38-4A61-6542-AE16-F8F7272D26ED}">
      <dsp:nvSpPr>
        <dsp:cNvPr id="0" name=""/>
        <dsp:cNvSpPr/>
      </dsp:nvSpPr>
      <dsp:spPr>
        <a:xfrm>
          <a:off x="2609280" y="1277192"/>
          <a:ext cx="1846084" cy="32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97"/>
              </a:lnTo>
              <a:lnTo>
                <a:pt x="1846084" y="160197"/>
              </a:lnTo>
              <a:lnTo>
                <a:pt x="1846084" y="32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7470D-8117-BC46-9958-56C26EA02A27}">
      <dsp:nvSpPr>
        <dsp:cNvPr id="0" name=""/>
        <dsp:cNvSpPr/>
      </dsp:nvSpPr>
      <dsp:spPr>
        <a:xfrm>
          <a:off x="2563560" y="1277192"/>
          <a:ext cx="91440" cy="320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9B744-9D3F-A843-A398-6CF353921653}">
      <dsp:nvSpPr>
        <dsp:cNvPr id="0" name=""/>
        <dsp:cNvSpPr/>
      </dsp:nvSpPr>
      <dsp:spPr>
        <a:xfrm>
          <a:off x="763195" y="1277192"/>
          <a:ext cx="1846084" cy="320394"/>
        </a:xfrm>
        <a:custGeom>
          <a:avLst/>
          <a:gdLst/>
          <a:ahLst/>
          <a:cxnLst/>
          <a:rect l="0" t="0" r="0" b="0"/>
          <a:pathLst>
            <a:path>
              <a:moveTo>
                <a:pt x="1846084" y="0"/>
              </a:moveTo>
              <a:lnTo>
                <a:pt x="1846084" y="160197"/>
              </a:lnTo>
              <a:lnTo>
                <a:pt x="0" y="160197"/>
              </a:lnTo>
              <a:lnTo>
                <a:pt x="0" y="320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FCA6D-2851-704F-89B3-EF68651CEA86}">
      <dsp:nvSpPr>
        <dsp:cNvPr id="0" name=""/>
        <dsp:cNvSpPr/>
      </dsp:nvSpPr>
      <dsp:spPr>
        <a:xfrm>
          <a:off x="2227857" y="514347"/>
          <a:ext cx="762844" cy="76284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4245-5986-B64E-87FE-479F2904FAB6}">
      <dsp:nvSpPr>
        <dsp:cNvPr id="0" name=""/>
        <dsp:cNvSpPr/>
      </dsp:nvSpPr>
      <dsp:spPr>
        <a:xfrm>
          <a:off x="2227857" y="514347"/>
          <a:ext cx="762844" cy="76284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356086-6E07-2A44-B731-4F4DCF5077D5}">
      <dsp:nvSpPr>
        <dsp:cNvPr id="0" name=""/>
        <dsp:cNvSpPr/>
      </dsp:nvSpPr>
      <dsp:spPr>
        <a:xfrm>
          <a:off x="1846435" y="651659"/>
          <a:ext cx="1525689" cy="488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Herstellung</a:t>
          </a:r>
        </a:p>
      </dsp:txBody>
      <dsp:txXfrm>
        <a:off x="1846435" y="651659"/>
        <a:ext cx="1525689" cy="488220"/>
      </dsp:txXfrm>
    </dsp:sp>
    <dsp:sp modelId="{5E27C9F3-0640-B144-AD44-EAF323F4CB4B}">
      <dsp:nvSpPr>
        <dsp:cNvPr id="0" name=""/>
        <dsp:cNvSpPr/>
      </dsp:nvSpPr>
      <dsp:spPr>
        <a:xfrm>
          <a:off x="381772" y="1597587"/>
          <a:ext cx="762844" cy="76284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D5C8E-A03C-504E-A40B-7B8CDAF3E953}">
      <dsp:nvSpPr>
        <dsp:cNvPr id="0" name=""/>
        <dsp:cNvSpPr/>
      </dsp:nvSpPr>
      <dsp:spPr>
        <a:xfrm>
          <a:off x="381772" y="1597587"/>
          <a:ext cx="762844" cy="76284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4146B-C3BA-9F4F-BB41-ABE1C65B2C92}">
      <dsp:nvSpPr>
        <dsp:cNvPr id="0" name=""/>
        <dsp:cNvSpPr/>
      </dsp:nvSpPr>
      <dsp:spPr>
        <a:xfrm>
          <a:off x="350" y="1734899"/>
          <a:ext cx="1525689" cy="488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Maschinen-nutzung</a:t>
          </a:r>
        </a:p>
      </dsp:txBody>
      <dsp:txXfrm>
        <a:off x="350" y="1734899"/>
        <a:ext cx="1525689" cy="488220"/>
      </dsp:txXfrm>
    </dsp:sp>
    <dsp:sp modelId="{974A0906-4CD4-EC4A-9E40-CB6DBA933B47}">
      <dsp:nvSpPr>
        <dsp:cNvPr id="0" name=""/>
        <dsp:cNvSpPr/>
      </dsp:nvSpPr>
      <dsp:spPr>
        <a:xfrm>
          <a:off x="2227857" y="1597587"/>
          <a:ext cx="762844" cy="76284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0203B-F06A-7849-AD06-BB16A9402C76}">
      <dsp:nvSpPr>
        <dsp:cNvPr id="0" name=""/>
        <dsp:cNvSpPr/>
      </dsp:nvSpPr>
      <dsp:spPr>
        <a:xfrm>
          <a:off x="2227857" y="1597587"/>
          <a:ext cx="762844" cy="76284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E62A7-3795-EB45-9622-A781A57C1E26}">
      <dsp:nvSpPr>
        <dsp:cNvPr id="0" name=""/>
        <dsp:cNvSpPr/>
      </dsp:nvSpPr>
      <dsp:spPr>
        <a:xfrm>
          <a:off x="1846435" y="1734899"/>
          <a:ext cx="1525689" cy="488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Produktions-unterstützung</a:t>
          </a:r>
        </a:p>
      </dsp:txBody>
      <dsp:txXfrm>
        <a:off x="1846435" y="1734899"/>
        <a:ext cx="1525689" cy="488220"/>
      </dsp:txXfrm>
    </dsp:sp>
    <dsp:sp modelId="{4E780CEB-1AFD-724D-AFAF-1919F293961C}">
      <dsp:nvSpPr>
        <dsp:cNvPr id="0" name=""/>
        <dsp:cNvSpPr/>
      </dsp:nvSpPr>
      <dsp:spPr>
        <a:xfrm>
          <a:off x="4073942" y="1597587"/>
          <a:ext cx="762844" cy="76284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51E3E-F59E-9344-9223-2C7A6E2C4256}">
      <dsp:nvSpPr>
        <dsp:cNvPr id="0" name=""/>
        <dsp:cNvSpPr/>
      </dsp:nvSpPr>
      <dsp:spPr>
        <a:xfrm>
          <a:off x="4073942" y="1597587"/>
          <a:ext cx="762844" cy="76284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FB56E-F1F9-6444-9324-1888E308CE2B}">
      <dsp:nvSpPr>
        <dsp:cNvPr id="0" name=""/>
        <dsp:cNvSpPr/>
      </dsp:nvSpPr>
      <dsp:spPr>
        <a:xfrm>
          <a:off x="3692519" y="1734899"/>
          <a:ext cx="1525689" cy="48822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/>
            <a:t>Produktion durch Dritte</a:t>
          </a:r>
        </a:p>
      </dsp:txBody>
      <dsp:txXfrm>
        <a:off x="3692519" y="1734899"/>
        <a:ext cx="1525689" cy="488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A0F39E6F-0788-4BB0-841F-F67CD089B4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0572B5A-46A6-415E-AB19-BE9C445416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8" name="Rectangle 4">
            <a:extLst>
              <a:ext uri="{FF2B5EF4-FFF2-40B4-BE49-F238E27FC236}">
                <a16:creationId xmlns:a16="http://schemas.microsoft.com/office/drawing/2014/main" id="{42CE394F-316C-461F-8AE0-EDCAF7E283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118"/>
            <a:ext cx="2945659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8229" name="Rectangle 5">
            <a:extLst>
              <a:ext uri="{FF2B5EF4-FFF2-40B4-BE49-F238E27FC236}">
                <a16:creationId xmlns:a16="http://schemas.microsoft.com/office/drawing/2014/main" id="{17BBAA95-F89B-480C-A132-32AD7E2DC8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9118"/>
            <a:ext cx="2945659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6EE1B2-C94A-492C-9CEA-DE10F00AFB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2B834980-94E1-4F38-B7F9-A87A99117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001" tIns="45501" rIns="91001" bIns="45501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7C91394A-0EAF-417D-8E03-7650B5A3D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001" tIns="45501" rIns="91001" bIns="45501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AutoShape 3">
            <a:extLst>
              <a:ext uri="{FF2B5EF4-FFF2-40B4-BE49-F238E27FC236}">
                <a16:creationId xmlns:a16="http://schemas.microsoft.com/office/drawing/2014/main" id="{26C60D67-684D-4FBA-AE1D-F2566AC6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001" tIns="45501" rIns="91001" bIns="45501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AutoShape 4">
            <a:extLst>
              <a:ext uri="{FF2B5EF4-FFF2-40B4-BE49-F238E27FC236}">
                <a16:creationId xmlns:a16="http://schemas.microsoft.com/office/drawing/2014/main" id="{0E911FE7-FA4A-4C5B-8BE1-49A1C457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001" tIns="45501" rIns="91001" bIns="45501" anchor="ctr"/>
          <a:lstStyle>
            <a:lvl1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8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469E182-3772-4B9F-997C-D540F324DB8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9365" cy="49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4" tIns="45741" rIns="91484" bIns="45741" numCol="1" anchor="t" anchorCtr="0" compatLnSpc="1">
            <a:prstTxWarp prst="textNoShape">
              <a:avLst/>
            </a:prstTxWarp>
          </a:bodyPr>
          <a:lstStyle>
            <a:lvl1pPr defTabSz="467644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3603" algn="l"/>
                <a:tab pos="1507206" algn="l"/>
                <a:tab pos="2262388" algn="l"/>
                <a:tab pos="3015991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F2AD9A0-C39C-4C92-9DD9-0AA70D5796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52016" y="0"/>
            <a:ext cx="2939365" cy="49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4" tIns="45741" rIns="91484" bIns="45741" numCol="1" anchor="t" anchorCtr="0" compatLnSpc="1">
            <a:prstTxWarp prst="textNoShape">
              <a:avLst/>
            </a:prstTxWarp>
          </a:bodyPr>
          <a:lstStyle>
            <a:lvl1pPr algn="r" defTabSz="467644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3603" algn="l"/>
                <a:tab pos="1507206" algn="l"/>
                <a:tab pos="2262388" algn="l"/>
                <a:tab pos="3015991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B7CF5415-77FE-4997-8E86-F2A3240CB1F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8288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4F67017D-7E97-4572-BE26-1EBD02BB53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06356" y="4716936"/>
            <a:ext cx="4978668" cy="44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4" tIns="45741" rIns="91484" bIns="45741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7C168100-1D12-4D70-B74D-A3077043F8C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32287"/>
            <a:ext cx="2939365" cy="49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4" tIns="45741" rIns="91484" bIns="45741" numCol="1" anchor="b" anchorCtr="0" compatLnSpc="1">
            <a:prstTxWarp prst="textNoShape">
              <a:avLst/>
            </a:prstTxWarp>
          </a:bodyPr>
          <a:lstStyle>
            <a:lvl1pPr defTabSz="467644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3603" algn="l"/>
                <a:tab pos="1507206" algn="l"/>
                <a:tab pos="2262388" algn="l"/>
                <a:tab pos="3015991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1FC8E2FE-F208-47EF-99C9-C2C11CC7E2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016" y="9432287"/>
            <a:ext cx="2939365" cy="49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84" tIns="45741" rIns="91484" bIns="45741" numCol="1" anchor="b" anchorCtr="0" compatLnSpc="1">
            <a:prstTxWarp prst="textNoShape">
              <a:avLst/>
            </a:prstTxWarp>
          </a:bodyPr>
          <a:lstStyle>
            <a:lvl1pPr algn="r" defTabSz="467644" eaLnBrk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53603" algn="l"/>
                <a:tab pos="1507206" algn="l"/>
                <a:tab pos="2262388" algn="l"/>
                <a:tab pos="3015991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57182D-E89F-4521-8A52-95C126FEE4B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257182D-E89F-4521-8A52-95C126FEE4BD}" type="slidenum">
              <a:rPr lang="en-GB" altLang="de-DE" smtClean="0"/>
              <a:pPr>
                <a:defRPr/>
              </a:pPr>
              <a:t>1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22664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0">
            <a:extLst>
              <a:ext uri="{FF2B5EF4-FFF2-40B4-BE49-F238E27FC236}">
                <a16:creationId xmlns:a16="http://schemas.microsoft.com/office/drawing/2014/main" id="{0A5139D2-1EF9-4C52-89A4-9D91374FF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125" y="4719638"/>
            <a:ext cx="5572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1pPr>
            <a:lvl2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2pPr>
            <a:lvl3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3pPr>
            <a:lvl4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4pPr>
            <a:lvl5pPr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80"/>
                </a:solidFill>
                <a:latin typeface="MetaBold-Roman" panose="020B0802030000020004" pitchFamily="34" charset="0"/>
              </a:defRPr>
            </a:lvl9pPr>
          </a:lstStyle>
          <a:p>
            <a:pPr defTabSz="914400" eaLnBrk="1" hangingPunct="1">
              <a:defRPr/>
            </a:pPr>
            <a:endParaRPr lang="de-DE" altLang="de-DE" sz="1800" dirty="0">
              <a:solidFill>
                <a:schemeClr val="tx1"/>
              </a:solidFill>
              <a:latin typeface="MetaNormal-Roman" panose="020B0502030101020104" pitchFamily="34" charset="0"/>
              <a:cs typeface="Arial" panose="020B0604020202020204" pitchFamily="34" charset="0"/>
            </a:endParaRPr>
          </a:p>
          <a:p>
            <a:pPr defTabSz="914400" eaLnBrk="1" hangingPunct="1">
              <a:defRPr/>
            </a:pP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Titel (</a:t>
            </a:r>
            <a:r>
              <a:rPr lang="de-DE" altLang="de-DE" sz="1800" dirty="0" err="1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Meta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 Normal-Roman 18 </a:t>
            </a:r>
            <a:r>
              <a:rPr lang="de-DE" altLang="de-DE" sz="1800" dirty="0" err="1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pt</a:t>
            </a: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) 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Vorname Name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E-Mail: vorname.name@hs-wismar.de</a:t>
            </a:r>
            <a:b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chemeClr val="tx1"/>
                </a:solidFill>
                <a:latin typeface="MetaNormal-Roman" panose="020B0502030101020104" pitchFamily="34" charset="0"/>
                <a:cs typeface="Arial" panose="020B0604020202020204" pitchFamily="34" charset="0"/>
              </a:rPr>
              <a:t>www.hs-wismar.de</a:t>
            </a:r>
            <a:endParaRPr lang="de-DE" altLang="de-DE" sz="1800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sp>
        <p:nvSpPr>
          <p:cNvPr id="4" name="Line 226">
            <a:extLst>
              <a:ext uri="{FF2B5EF4-FFF2-40B4-BE49-F238E27FC236}">
                <a16:creationId xmlns:a16="http://schemas.microsoft.com/office/drawing/2014/main" id="{08970332-17A3-489D-879C-1BC4473B36FC}"/>
              </a:ext>
            </a:extLst>
          </p:cNvPr>
          <p:cNvSpPr>
            <a:spLocks noChangeShapeType="1"/>
          </p:cNvSpPr>
          <p:nvPr userDrawn="1"/>
        </p:nvSpPr>
        <p:spPr bwMode="auto">
          <a:xfrm rot="17894149" flipH="1">
            <a:off x="9612313" y="1108075"/>
            <a:ext cx="2654300" cy="0"/>
          </a:xfrm>
          <a:prstGeom prst="line">
            <a:avLst/>
          </a:prstGeom>
          <a:noFill/>
          <a:ln w="69850">
            <a:solidFill>
              <a:srgbClr val="00B1D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229">
            <a:extLst>
              <a:ext uri="{FF2B5EF4-FFF2-40B4-BE49-F238E27FC236}">
                <a16:creationId xmlns:a16="http://schemas.microsoft.com/office/drawing/2014/main" id="{BF02D665-3913-4C09-AFA4-8AB241CE25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91463" y="-534988"/>
            <a:ext cx="4300537" cy="7954963"/>
            <a:chOff x="3051" y="-332"/>
            <a:chExt cx="2709" cy="5011"/>
          </a:xfrm>
        </p:grpSpPr>
        <p:grpSp>
          <p:nvGrpSpPr>
            <p:cNvPr id="6" name="Group 224">
              <a:extLst>
                <a:ext uri="{FF2B5EF4-FFF2-40B4-BE49-F238E27FC236}">
                  <a16:creationId xmlns:a16="http://schemas.microsoft.com/office/drawing/2014/main" id="{620DA694-9BA4-4FEB-A4E2-3774886D5C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051" y="0"/>
              <a:ext cx="2709" cy="4320"/>
              <a:chOff x="3051" y="0"/>
              <a:chExt cx="2709" cy="4320"/>
            </a:xfrm>
          </p:grpSpPr>
          <p:grpSp>
            <p:nvGrpSpPr>
              <p:cNvPr id="12" name="Group 21">
                <a:extLst>
                  <a:ext uri="{FF2B5EF4-FFF2-40B4-BE49-F238E27FC236}">
                    <a16:creationId xmlns:a16="http://schemas.microsoft.com/office/drawing/2014/main" id="{356F1E59-4FB0-4582-A21F-335FC0F6C3C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051" y="0"/>
                <a:ext cx="2709" cy="4320"/>
                <a:chOff x="3051" y="0"/>
                <a:chExt cx="2709" cy="4320"/>
              </a:xfrm>
            </p:grpSpPr>
            <p:sp>
              <p:nvSpPr>
                <p:cNvPr id="86" name="AutoShape 22">
                  <a:extLst>
                    <a:ext uri="{FF2B5EF4-FFF2-40B4-BE49-F238E27FC236}">
                      <a16:creationId xmlns:a16="http://schemas.microsoft.com/office/drawing/2014/main" id="{AE32659E-DC07-4AAB-ADA9-AFFD70FF02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51" y="0"/>
                  <a:ext cx="2284" cy="4320"/>
                </a:xfrm>
                <a:prstGeom prst="rtTriangle">
                  <a:avLst/>
                </a:prstGeom>
                <a:solidFill>
                  <a:srgbClr val="111111"/>
                </a:solidFill>
                <a:ln w="6350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  <p:sp>
              <p:nvSpPr>
                <p:cNvPr id="87" name="Rectangle 23">
                  <a:extLst>
                    <a:ext uri="{FF2B5EF4-FFF2-40B4-BE49-F238E27FC236}">
                      <a16:creationId xmlns:a16="http://schemas.microsoft.com/office/drawing/2014/main" id="{2D832B9E-C5DB-4284-A8AF-61037E5E4F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5" y="0"/>
                  <a:ext cx="425" cy="4320"/>
                </a:xfrm>
                <a:prstGeom prst="rect">
                  <a:avLst/>
                </a:prstGeom>
                <a:solidFill>
                  <a:srgbClr val="111111"/>
                </a:solidFill>
                <a:ln w="9525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</p:grpSp>
          <p:grpSp>
            <p:nvGrpSpPr>
              <p:cNvPr id="13" name="Group 151">
                <a:extLst>
                  <a:ext uri="{FF2B5EF4-FFF2-40B4-BE49-F238E27FC236}">
                    <a16:creationId xmlns:a16="http://schemas.microsoft.com/office/drawing/2014/main" id="{7AFE1DB0-7CDD-448F-8F06-AE256B92CEF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924" y="2027"/>
                <a:ext cx="1517" cy="1983"/>
                <a:chOff x="3924" y="2082"/>
                <a:chExt cx="1517" cy="1983"/>
              </a:xfrm>
            </p:grpSpPr>
            <p:sp>
              <p:nvSpPr>
                <p:cNvPr id="14" name="Freeform 152">
                  <a:extLst>
                    <a:ext uri="{FF2B5EF4-FFF2-40B4-BE49-F238E27FC236}">
                      <a16:creationId xmlns:a16="http://schemas.microsoft.com/office/drawing/2014/main" id="{34EAC7A3-1043-461B-A6DF-8A57297C36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924" y="3819"/>
                  <a:ext cx="189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7" y="0"/>
                      </a:lnTo>
                      <a:lnTo>
                        <a:pt x="328" y="307"/>
                      </a:lnTo>
                      <a:lnTo>
                        <a:pt x="779" y="542"/>
                      </a:lnTo>
                      <a:lnTo>
                        <a:pt x="610" y="867"/>
                      </a:lnTo>
                      <a:lnTo>
                        <a:pt x="158" y="633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2"/>
                      </a:lnTo>
                      <a:lnTo>
                        <a:pt x="852" y="993"/>
                      </a:lnTo>
                      <a:lnTo>
                        <a:pt x="1020" y="668"/>
                      </a:lnTo>
                      <a:lnTo>
                        <a:pt x="1537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Freeform 153">
                  <a:extLst>
                    <a:ext uri="{FF2B5EF4-FFF2-40B4-BE49-F238E27FC236}">
                      <a16:creationId xmlns:a16="http://schemas.microsoft.com/office/drawing/2014/main" id="{D2D29972-2B95-4C5E-9E06-CE82F7CF537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013" y="3688"/>
                  <a:ext cx="158" cy="154"/>
                </a:xfrm>
                <a:custGeom>
                  <a:avLst/>
                  <a:gdLst>
                    <a:gd name="T0" fmla="*/ 0 w 1426"/>
                    <a:gd name="T1" fmla="*/ 0 h 1384"/>
                    <a:gd name="T2" fmla="*/ 0 w 1426"/>
                    <a:gd name="T3" fmla="*/ 0 h 1384"/>
                    <a:gd name="T4" fmla="*/ 0 w 1426"/>
                    <a:gd name="T5" fmla="*/ 0 h 1384"/>
                    <a:gd name="T6" fmla="*/ 0 w 1426"/>
                    <a:gd name="T7" fmla="*/ 0 h 1384"/>
                    <a:gd name="T8" fmla="*/ 0 w 1426"/>
                    <a:gd name="T9" fmla="*/ 0 h 1384"/>
                    <a:gd name="T10" fmla="*/ 0 w 1426"/>
                    <a:gd name="T11" fmla="*/ 0 h 1384"/>
                    <a:gd name="T12" fmla="*/ 0 w 1426"/>
                    <a:gd name="T13" fmla="*/ 0 h 1384"/>
                    <a:gd name="T14" fmla="*/ 0 w 1426"/>
                    <a:gd name="T15" fmla="*/ 0 h 1384"/>
                    <a:gd name="T16" fmla="*/ 0 w 1426"/>
                    <a:gd name="T17" fmla="*/ 0 h 1384"/>
                    <a:gd name="T18" fmla="*/ 0 w 1426"/>
                    <a:gd name="T19" fmla="*/ 0 h 1384"/>
                    <a:gd name="T20" fmla="*/ 0 w 1426"/>
                    <a:gd name="T21" fmla="*/ 0 h 1384"/>
                    <a:gd name="T22" fmla="*/ 0 w 1426"/>
                    <a:gd name="T23" fmla="*/ 0 h 1384"/>
                    <a:gd name="T24" fmla="*/ 0 w 1426"/>
                    <a:gd name="T25" fmla="*/ 0 h 1384"/>
                    <a:gd name="T26" fmla="*/ 0 w 1426"/>
                    <a:gd name="T27" fmla="*/ 0 h 1384"/>
                    <a:gd name="T28" fmla="*/ 0 w 1426"/>
                    <a:gd name="T29" fmla="*/ 0 h 1384"/>
                    <a:gd name="T30" fmla="*/ 0 w 1426"/>
                    <a:gd name="T31" fmla="*/ 0 h 1384"/>
                    <a:gd name="T32" fmla="*/ 0 w 1426"/>
                    <a:gd name="T33" fmla="*/ 0 h 1384"/>
                    <a:gd name="T34" fmla="*/ 0 w 1426"/>
                    <a:gd name="T35" fmla="*/ 0 h 1384"/>
                    <a:gd name="T36" fmla="*/ 0 w 1426"/>
                    <a:gd name="T37" fmla="*/ 0 h 1384"/>
                    <a:gd name="T38" fmla="*/ 0 w 1426"/>
                    <a:gd name="T39" fmla="*/ 0 h 1384"/>
                    <a:gd name="T40" fmla="*/ 0 w 1426"/>
                    <a:gd name="T41" fmla="*/ 0 h 1384"/>
                    <a:gd name="T42" fmla="*/ 0 w 1426"/>
                    <a:gd name="T43" fmla="*/ 0 h 1384"/>
                    <a:gd name="T44" fmla="*/ 0 w 1426"/>
                    <a:gd name="T45" fmla="*/ 0 h 1384"/>
                    <a:gd name="T46" fmla="*/ 0 w 1426"/>
                    <a:gd name="T47" fmla="*/ 0 h 1384"/>
                    <a:gd name="T48" fmla="*/ 0 w 1426"/>
                    <a:gd name="T49" fmla="*/ 0 h 1384"/>
                    <a:gd name="T50" fmla="*/ 0 w 1426"/>
                    <a:gd name="T51" fmla="*/ 0 h 1384"/>
                    <a:gd name="T52" fmla="*/ 0 w 1426"/>
                    <a:gd name="T53" fmla="*/ 0 h 1384"/>
                    <a:gd name="T54" fmla="*/ 0 w 1426"/>
                    <a:gd name="T55" fmla="*/ 0 h 1384"/>
                    <a:gd name="T56" fmla="*/ 0 w 1426"/>
                    <a:gd name="T57" fmla="*/ 0 h 1384"/>
                    <a:gd name="T58" fmla="*/ 0 w 1426"/>
                    <a:gd name="T59" fmla="*/ 0 h 1384"/>
                    <a:gd name="T60" fmla="*/ 0 w 1426"/>
                    <a:gd name="T61" fmla="*/ 0 h 1384"/>
                    <a:gd name="T62" fmla="*/ 0 w 1426"/>
                    <a:gd name="T63" fmla="*/ 0 h 1384"/>
                    <a:gd name="T64" fmla="*/ 0 w 1426"/>
                    <a:gd name="T65" fmla="*/ 0 h 1384"/>
                    <a:gd name="T66" fmla="*/ 0 w 1426"/>
                    <a:gd name="T67" fmla="*/ 0 h 1384"/>
                    <a:gd name="T68" fmla="*/ 0 w 1426"/>
                    <a:gd name="T69" fmla="*/ 0 h 1384"/>
                    <a:gd name="T70" fmla="*/ 0 w 1426"/>
                    <a:gd name="T71" fmla="*/ 0 h 1384"/>
                    <a:gd name="T72" fmla="*/ 0 w 1426"/>
                    <a:gd name="T73" fmla="*/ 0 h 1384"/>
                    <a:gd name="T74" fmla="*/ 0 w 1426"/>
                    <a:gd name="T75" fmla="*/ 0 h 1384"/>
                    <a:gd name="T76" fmla="*/ 0 w 1426"/>
                    <a:gd name="T77" fmla="*/ 0 h 1384"/>
                    <a:gd name="T78" fmla="*/ 0 w 1426"/>
                    <a:gd name="T79" fmla="*/ 0 h 1384"/>
                    <a:gd name="T80" fmla="*/ 0 w 1426"/>
                    <a:gd name="T81" fmla="*/ 0 h 1384"/>
                    <a:gd name="T82" fmla="*/ 0 w 1426"/>
                    <a:gd name="T83" fmla="*/ 0 h 1384"/>
                    <a:gd name="T84" fmla="*/ 0 w 1426"/>
                    <a:gd name="T85" fmla="*/ 0 h 1384"/>
                    <a:gd name="T86" fmla="*/ 0 w 1426"/>
                    <a:gd name="T87" fmla="*/ 0 h 1384"/>
                    <a:gd name="T88" fmla="*/ 0 w 1426"/>
                    <a:gd name="T89" fmla="*/ 0 h 1384"/>
                    <a:gd name="T90" fmla="*/ 0 w 1426"/>
                    <a:gd name="T91" fmla="*/ 0 h 1384"/>
                    <a:gd name="T92" fmla="*/ 0 w 1426"/>
                    <a:gd name="T93" fmla="*/ 0 h 1384"/>
                    <a:gd name="T94" fmla="*/ 0 w 1426"/>
                    <a:gd name="T95" fmla="*/ 0 h 1384"/>
                    <a:gd name="T96" fmla="*/ 0 w 1426"/>
                    <a:gd name="T97" fmla="*/ 0 h 1384"/>
                    <a:gd name="T98" fmla="*/ 0 w 1426"/>
                    <a:gd name="T99" fmla="*/ 0 h 1384"/>
                    <a:gd name="T100" fmla="*/ 0 w 1426"/>
                    <a:gd name="T101" fmla="*/ 0 h 1384"/>
                    <a:gd name="T102" fmla="*/ 0 w 1426"/>
                    <a:gd name="T103" fmla="*/ 0 h 1384"/>
                    <a:gd name="T104" fmla="*/ 0 w 1426"/>
                    <a:gd name="T105" fmla="*/ 0 h 1384"/>
                    <a:gd name="T106" fmla="*/ 0 w 1426"/>
                    <a:gd name="T107" fmla="*/ 0 h 1384"/>
                    <a:gd name="T108" fmla="*/ 0 w 1426"/>
                    <a:gd name="T109" fmla="*/ 0 h 1384"/>
                    <a:gd name="T110" fmla="*/ 0 w 1426"/>
                    <a:gd name="T111" fmla="*/ 0 h 1384"/>
                    <a:gd name="T112" fmla="*/ 0 w 1426"/>
                    <a:gd name="T113" fmla="*/ 0 h 1384"/>
                    <a:gd name="T114" fmla="*/ 0 w 1426"/>
                    <a:gd name="T115" fmla="*/ 0 h 1384"/>
                    <a:gd name="T116" fmla="*/ 0 w 1426"/>
                    <a:gd name="T117" fmla="*/ 0 h 1384"/>
                    <a:gd name="T118" fmla="*/ 0 w 1426"/>
                    <a:gd name="T119" fmla="*/ 0 h 1384"/>
                    <a:gd name="T120" fmla="*/ 0 w 1426"/>
                    <a:gd name="T121" fmla="*/ 0 h 1384"/>
                    <a:gd name="T122" fmla="*/ 0 w 1426"/>
                    <a:gd name="T123" fmla="*/ 0 h 1384"/>
                    <a:gd name="T124" fmla="*/ 0 w 1426"/>
                    <a:gd name="T125" fmla="*/ 0 h 138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6" h="1384">
                      <a:moveTo>
                        <a:pt x="822" y="446"/>
                      </a:moveTo>
                      <a:lnTo>
                        <a:pt x="852" y="462"/>
                      </a:lnTo>
                      <a:lnTo>
                        <a:pt x="880" y="478"/>
                      </a:lnTo>
                      <a:lnTo>
                        <a:pt x="906" y="492"/>
                      </a:lnTo>
                      <a:lnTo>
                        <a:pt x="930" y="508"/>
                      </a:lnTo>
                      <a:lnTo>
                        <a:pt x="953" y="522"/>
                      </a:lnTo>
                      <a:lnTo>
                        <a:pt x="976" y="538"/>
                      </a:lnTo>
                      <a:lnTo>
                        <a:pt x="997" y="552"/>
                      </a:lnTo>
                      <a:lnTo>
                        <a:pt x="1016" y="567"/>
                      </a:lnTo>
                      <a:lnTo>
                        <a:pt x="1034" y="581"/>
                      </a:lnTo>
                      <a:lnTo>
                        <a:pt x="1050" y="596"/>
                      </a:lnTo>
                      <a:lnTo>
                        <a:pt x="1065" y="610"/>
                      </a:lnTo>
                      <a:lnTo>
                        <a:pt x="1079" y="625"/>
                      </a:lnTo>
                      <a:lnTo>
                        <a:pt x="1092" y="639"/>
                      </a:lnTo>
                      <a:lnTo>
                        <a:pt x="1103" y="654"/>
                      </a:lnTo>
                      <a:lnTo>
                        <a:pt x="1113" y="667"/>
                      </a:lnTo>
                      <a:lnTo>
                        <a:pt x="1122" y="682"/>
                      </a:lnTo>
                      <a:lnTo>
                        <a:pt x="1130" y="696"/>
                      </a:lnTo>
                      <a:lnTo>
                        <a:pt x="1136" y="710"/>
                      </a:lnTo>
                      <a:lnTo>
                        <a:pt x="1142" y="724"/>
                      </a:lnTo>
                      <a:lnTo>
                        <a:pt x="1146" y="739"/>
                      </a:lnTo>
                      <a:lnTo>
                        <a:pt x="1150" y="753"/>
                      </a:lnTo>
                      <a:lnTo>
                        <a:pt x="1152" y="766"/>
                      </a:lnTo>
                      <a:lnTo>
                        <a:pt x="1153" y="781"/>
                      </a:lnTo>
                      <a:lnTo>
                        <a:pt x="1153" y="795"/>
                      </a:lnTo>
                      <a:lnTo>
                        <a:pt x="1152" y="809"/>
                      </a:lnTo>
                      <a:lnTo>
                        <a:pt x="1151" y="823"/>
                      </a:lnTo>
                      <a:lnTo>
                        <a:pt x="1147" y="838"/>
                      </a:lnTo>
                      <a:lnTo>
                        <a:pt x="1144" y="852"/>
                      </a:lnTo>
                      <a:lnTo>
                        <a:pt x="1139" y="867"/>
                      </a:lnTo>
                      <a:lnTo>
                        <a:pt x="1133" y="881"/>
                      </a:lnTo>
                      <a:lnTo>
                        <a:pt x="1127" y="896"/>
                      </a:lnTo>
                      <a:lnTo>
                        <a:pt x="1120" y="911"/>
                      </a:lnTo>
                      <a:lnTo>
                        <a:pt x="1112" y="926"/>
                      </a:lnTo>
                      <a:lnTo>
                        <a:pt x="1103" y="942"/>
                      </a:lnTo>
                      <a:lnTo>
                        <a:pt x="1094" y="955"/>
                      </a:lnTo>
                      <a:lnTo>
                        <a:pt x="1084" y="968"/>
                      </a:lnTo>
                      <a:lnTo>
                        <a:pt x="1075" y="981"/>
                      </a:lnTo>
                      <a:lnTo>
                        <a:pt x="1065" y="992"/>
                      </a:lnTo>
                      <a:lnTo>
                        <a:pt x="1054" y="1002"/>
                      </a:lnTo>
                      <a:lnTo>
                        <a:pt x="1044" y="1012"/>
                      </a:lnTo>
                      <a:lnTo>
                        <a:pt x="1032" y="1021"/>
                      </a:lnTo>
                      <a:lnTo>
                        <a:pt x="1020" y="1029"/>
                      </a:lnTo>
                      <a:lnTo>
                        <a:pt x="1008" y="1035"/>
                      </a:lnTo>
                      <a:lnTo>
                        <a:pt x="995" y="1041"/>
                      </a:lnTo>
                      <a:lnTo>
                        <a:pt x="981" y="1046"/>
                      </a:lnTo>
                      <a:lnTo>
                        <a:pt x="968" y="1051"/>
                      </a:lnTo>
                      <a:lnTo>
                        <a:pt x="953" y="1054"/>
                      </a:lnTo>
                      <a:lnTo>
                        <a:pt x="938" y="1057"/>
                      </a:lnTo>
                      <a:lnTo>
                        <a:pt x="922" y="1058"/>
                      </a:lnTo>
                      <a:lnTo>
                        <a:pt x="907" y="1059"/>
                      </a:lnTo>
                      <a:lnTo>
                        <a:pt x="889" y="1058"/>
                      </a:lnTo>
                      <a:lnTo>
                        <a:pt x="871" y="1057"/>
                      </a:lnTo>
                      <a:lnTo>
                        <a:pt x="853" y="1053"/>
                      </a:lnTo>
                      <a:lnTo>
                        <a:pt x="833" y="1050"/>
                      </a:lnTo>
                      <a:lnTo>
                        <a:pt x="813" y="1045"/>
                      </a:lnTo>
                      <a:lnTo>
                        <a:pt x="793" y="1040"/>
                      </a:lnTo>
                      <a:lnTo>
                        <a:pt x="771" y="1033"/>
                      </a:lnTo>
                      <a:lnTo>
                        <a:pt x="748" y="1025"/>
                      </a:lnTo>
                      <a:lnTo>
                        <a:pt x="725" y="1016"/>
                      </a:lnTo>
                      <a:lnTo>
                        <a:pt x="700" y="1006"/>
                      </a:lnTo>
                      <a:lnTo>
                        <a:pt x="676" y="995"/>
                      </a:lnTo>
                      <a:lnTo>
                        <a:pt x="649" y="983"/>
                      </a:lnTo>
                      <a:lnTo>
                        <a:pt x="622" y="971"/>
                      </a:lnTo>
                      <a:lnTo>
                        <a:pt x="595" y="956"/>
                      </a:lnTo>
                      <a:lnTo>
                        <a:pt x="544" y="929"/>
                      </a:lnTo>
                      <a:lnTo>
                        <a:pt x="499" y="901"/>
                      </a:lnTo>
                      <a:lnTo>
                        <a:pt x="477" y="888"/>
                      </a:lnTo>
                      <a:lnTo>
                        <a:pt x="457" y="875"/>
                      </a:lnTo>
                      <a:lnTo>
                        <a:pt x="438" y="861"/>
                      </a:lnTo>
                      <a:lnTo>
                        <a:pt x="419" y="847"/>
                      </a:lnTo>
                      <a:lnTo>
                        <a:pt x="403" y="833"/>
                      </a:lnTo>
                      <a:lnTo>
                        <a:pt x="386" y="819"/>
                      </a:lnTo>
                      <a:lnTo>
                        <a:pt x="370" y="806"/>
                      </a:lnTo>
                      <a:lnTo>
                        <a:pt x="357" y="791"/>
                      </a:lnTo>
                      <a:lnTo>
                        <a:pt x="344" y="777"/>
                      </a:lnTo>
                      <a:lnTo>
                        <a:pt x="331" y="763"/>
                      </a:lnTo>
                      <a:lnTo>
                        <a:pt x="320" y="749"/>
                      </a:lnTo>
                      <a:lnTo>
                        <a:pt x="310" y="734"/>
                      </a:lnTo>
                      <a:lnTo>
                        <a:pt x="301" y="720"/>
                      </a:lnTo>
                      <a:lnTo>
                        <a:pt x="293" y="704"/>
                      </a:lnTo>
                      <a:lnTo>
                        <a:pt x="287" y="690"/>
                      </a:lnTo>
                      <a:lnTo>
                        <a:pt x="281" y="675"/>
                      </a:lnTo>
                      <a:lnTo>
                        <a:pt x="277" y="659"/>
                      </a:lnTo>
                      <a:lnTo>
                        <a:pt x="273" y="645"/>
                      </a:lnTo>
                      <a:lnTo>
                        <a:pt x="271" y="629"/>
                      </a:lnTo>
                      <a:lnTo>
                        <a:pt x="270" y="614"/>
                      </a:lnTo>
                      <a:lnTo>
                        <a:pt x="270" y="598"/>
                      </a:lnTo>
                      <a:lnTo>
                        <a:pt x="271" y="582"/>
                      </a:lnTo>
                      <a:lnTo>
                        <a:pt x="275" y="567"/>
                      </a:lnTo>
                      <a:lnTo>
                        <a:pt x="278" y="551"/>
                      </a:lnTo>
                      <a:lnTo>
                        <a:pt x="282" y="534"/>
                      </a:lnTo>
                      <a:lnTo>
                        <a:pt x="288" y="519"/>
                      </a:lnTo>
                      <a:lnTo>
                        <a:pt x="295" y="502"/>
                      </a:lnTo>
                      <a:lnTo>
                        <a:pt x="302" y="485"/>
                      </a:lnTo>
                      <a:lnTo>
                        <a:pt x="312" y="469"/>
                      </a:lnTo>
                      <a:lnTo>
                        <a:pt x="322" y="453"/>
                      </a:lnTo>
                      <a:lnTo>
                        <a:pt x="333" y="439"/>
                      </a:lnTo>
                      <a:lnTo>
                        <a:pt x="343" y="425"/>
                      </a:lnTo>
                      <a:lnTo>
                        <a:pt x="355" y="413"/>
                      </a:lnTo>
                      <a:lnTo>
                        <a:pt x="366" y="402"/>
                      </a:lnTo>
                      <a:lnTo>
                        <a:pt x="378" y="392"/>
                      </a:lnTo>
                      <a:lnTo>
                        <a:pt x="390" y="382"/>
                      </a:lnTo>
                      <a:lnTo>
                        <a:pt x="404" y="374"/>
                      </a:lnTo>
                      <a:lnTo>
                        <a:pt x="417" y="367"/>
                      </a:lnTo>
                      <a:lnTo>
                        <a:pt x="431" y="362"/>
                      </a:lnTo>
                      <a:lnTo>
                        <a:pt x="445" y="357"/>
                      </a:lnTo>
                      <a:lnTo>
                        <a:pt x="460" y="353"/>
                      </a:lnTo>
                      <a:lnTo>
                        <a:pt x="475" y="350"/>
                      </a:lnTo>
                      <a:lnTo>
                        <a:pt x="491" y="348"/>
                      </a:lnTo>
                      <a:lnTo>
                        <a:pt x="506" y="347"/>
                      </a:lnTo>
                      <a:lnTo>
                        <a:pt x="523" y="347"/>
                      </a:lnTo>
                      <a:lnTo>
                        <a:pt x="540" y="348"/>
                      </a:lnTo>
                      <a:lnTo>
                        <a:pt x="558" y="350"/>
                      </a:lnTo>
                      <a:lnTo>
                        <a:pt x="576" y="353"/>
                      </a:lnTo>
                      <a:lnTo>
                        <a:pt x="593" y="356"/>
                      </a:lnTo>
                      <a:lnTo>
                        <a:pt x="612" y="360"/>
                      </a:lnTo>
                      <a:lnTo>
                        <a:pt x="631" y="366"/>
                      </a:lnTo>
                      <a:lnTo>
                        <a:pt x="651" y="372"/>
                      </a:lnTo>
                      <a:lnTo>
                        <a:pt x="691" y="386"/>
                      </a:lnTo>
                      <a:lnTo>
                        <a:pt x="734" y="403"/>
                      </a:lnTo>
                      <a:lnTo>
                        <a:pt x="777" y="423"/>
                      </a:lnTo>
                      <a:lnTo>
                        <a:pt x="822" y="446"/>
                      </a:lnTo>
                      <a:close/>
                      <a:moveTo>
                        <a:pt x="1003" y="101"/>
                      </a:moveTo>
                      <a:lnTo>
                        <a:pt x="965" y="82"/>
                      </a:lnTo>
                      <a:lnTo>
                        <a:pt x="927" y="65"/>
                      </a:lnTo>
                      <a:lnTo>
                        <a:pt x="891" y="50"/>
                      </a:lnTo>
                      <a:lnTo>
                        <a:pt x="854" y="38"/>
                      </a:lnTo>
                      <a:lnTo>
                        <a:pt x="819" y="27"/>
                      </a:lnTo>
                      <a:lnTo>
                        <a:pt x="783" y="18"/>
                      </a:lnTo>
                      <a:lnTo>
                        <a:pt x="748" y="11"/>
                      </a:lnTo>
                      <a:lnTo>
                        <a:pt x="715" y="6"/>
                      </a:lnTo>
                      <a:lnTo>
                        <a:pt x="680" y="2"/>
                      </a:lnTo>
                      <a:lnTo>
                        <a:pt x="648" y="0"/>
                      </a:lnTo>
                      <a:lnTo>
                        <a:pt x="616" y="1"/>
                      </a:lnTo>
                      <a:lnTo>
                        <a:pt x="583" y="2"/>
                      </a:lnTo>
                      <a:lnTo>
                        <a:pt x="552" y="7"/>
                      </a:lnTo>
                      <a:lnTo>
                        <a:pt x="521" y="11"/>
                      </a:lnTo>
                      <a:lnTo>
                        <a:pt x="491" y="19"/>
                      </a:lnTo>
                      <a:lnTo>
                        <a:pt x="462" y="27"/>
                      </a:lnTo>
                      <a:lnTo>
                        <a:pt x="433" y="38"/>
                      </a:lnTo>
                      <a:lnTo>
                        <a:pt x="405" y="49"/>
                      </a:lnTo>
                      <a:lnTo>
                        <a:pt x="378" y="63"/>
                      </a:lnTo>
                      <a:lnTo>
                        <a:pt x="351" y="78"/>
                      </a:lnTo>
                      <a:lnTo>
                        <a:pt x="325" y="95"/>
                      </a:lnTo>
                      <a:lnTo>
                        <a:pt x="300" y="113"/>
                      </a:lnTo>
                      <a:lnTo>
                        <a:pt x="276" y="132"/>
                      </a:lnTo>
                      <a:lnTo>
                        <a:pt x="252" y="153"/>
                      </a:lnTo>
                      <a:lnTo>
                        <a:pt x="229" y="175"/>
                      </a:lnTo>
                      <a:lnTo>
                        <a:pt x="207" y="199"/>
                      </a:lnTo>
                      <a:lnTo>
                        <a:pt x="185" y="224"/>
                      </a:lnTo>
                      <a:lnTo>
                        <a:pt x="164" y="251"/>
                      </a:lnTo>
                      <a:lnTo>
                        <a:pt x="145" y="278"/>
                      </a:lnTo>
                      <a:lnTo>
                        <a:pt x="126" y="307"/>
                      </a:lnTo>
                      <a:lnTo>
                        <a:pt x="108" y="338"/>
                      </a:lnTo>
                      <a:lnTo>
                        <a:pt x="91" y="369"/>
                      </a:lnTo>
                      <a:lnTo>
                        <a:pt x="74" y="404"/>
                      </a:lnTo>
                      <a:lnTo>
                        <a:pt x="58" y="437"/>
                      </a:lnTo>
                      <a:lnTo>
                        <a:pt x="45" y="472"/>
                      </a:lnTo>
                      <a:lnTo>
                        <a:pt x="34" y="505"/>
                      </a:lnTo>
                      <a:lnTo>
                        <a:pt x="24" y="539"/>
                      </a:lnTo>
                      <a:lnTo>
                        <a:pt x="16" y="572"/>
                      </a:lnTo>
                      <a:lnTo>
                        <a:pt x="9" y="605"/>
                      </a:lnTo>
                      <a:lnTo>
                        <a:pt x="5" y="638"/>
                      </a:lnTo>
                      <a:lnTo>
                        <a:pt x="1" y="671"/>
                      </a:lnTo>
                      <a:lnTo>
                        <a:pt x="0" y="703"/>
                      </a:lnTo>
                      <a:lnTo>
                        <a:pt x="1" y="734"/>
                      </a:lnTo>
                      <a:lnTo>
                        <a:pt x="4" y="766"/>
                      </a:lnTo>
                      <a:lnTo>
                        <a:pt x="8" y="798"/>
                      </a:lnTo>
                      <a:lnTo>
                        <a:pt x="14" y="828"/>
                      </a:lnTo>
                      <a:lnTo>
                        <a:pt x="21" y="858"/>
                      </a:lnTo>
                      <a:lnTo>
                        <a:pt x="30" y="888"/>
                      </a:lnTo>
                      <a:lnTo>
                        <a:pt x="42" y="917"/>
                      </a:lnTo>
                      <a:lnTo>
                        <a:pt x="54" y="946"/>
                      </a:lnTo>
                      <a:lnTo>
                        <a:pt x="68" y="975"/>
                      </a:lnTo>
                      <a:lnTo>
                        <a:pt x="85" y="1003"/>
                      </a:lnTo>
                      <a:lnTo>
                        <a:pt x="103" y="1030"/>
                      </a:lnTo>
                      <a:lnTo>
                        <a:pt x="122" y="1057"/>
                      </a:lnTo>
                      <a:lnTo>
                        <a:pt x="143" y="1083"/>
                      </a:lnTo>
                      <a:lnTo>
                        <a:pt x="166" y="1108"/>
                      </a:lnTo>
                      <a:lnTo>
                        <a:pt x="191" y="1133"/>
                      </a:lnTo>
                      <a:lnTo>
                        <a:pt x="217" y="1157"/>
                      </a:lnTo>
                      <a:lnTo>
                        <a:pt x="246" y="1181"/>
                      </a:lnTo>
                      <a:lnTo>
                        <a:pt x="275" y="1204"/>
                      </a:lnTo>
                      <a:lnTo>
                        <a:pt x="306" y="1226"/>
                      </a:lnTo>
                      <a:lnTo>
                        <a:pt x="339" y="1247"/>
                      </a:lnTo>
                      <a:lnTo>
                        <a:pt x="374" y="1267"/>
                      </a:lnTo>
                      <a:lnTo>
                        <a:pt x="411" y="1287"/>
                      </a:lnTo>
                      <a:lnTo>
                        <a:pt x="444" y="1304"/>
                      </a:lnTo>
                      <a:lnTo>
                        <a:pt x="479" y="1320"/>
                      </a:lnTo>
                      <a:lnTo>
                        <a:pt x="512" y="1333"/>
                      </a:lnTo>
                      <a:lnTo>
                        <a:pt x="545" y="1345"/>
                      </a:lnTo>
                      <a:lnTo>
                        <a:pt x="580" y="1355"/>
                      </a:lnTo>
                      <a:lnTo>
                        <a:pt x="613" y="1364"/>
                      </a:lnTo>
                      <a:lnTo>
                        <a:pt x="647" y="1372"/>
                      </a:lnTo>
                      <a:lnTo>
                        <a:pt x="679" y="1377"/>
                      </a:lnTo>
                      <a:lnTo>
                        <a:pt x="713" y="1381"/>
                      </a:lnTo>
                      <a:lnTo>
                        <a:pt x="745" y="1383"/>
                      </a:lnTo>
                      <a:lnTo>
                        <a:pt x="778" y="1384"/>
                      </a:lnTo>
                      <a:lnTo>
                        <a:pt x="811" y="1383"/>
                      </a:lnTo>
                      <a:lnTo>
                        <a:pt x="842" y="1380"/>
                      </a:lnTo>
                      <a:lnTo>
                        <a:pt x="873" y="1376"/>
                      </a:lnTo>
                      <a:lnTo>
                        <a:pt x="904" y="1370"/>
                      </a:lnTo>
                      <a:lnTo>
                        <a:pt x="936" y="1362"/>
                      </a:lnTo>
                      <a:lnTo>
                        <a:pt x="966" y="1352"/>
                      </a:lnTo>
                      <a:lnTo>
                        <a:pt x="995" y="1341"/>
                      </a:lnTo>
                      <a:lnTo>
                        <a:pt x="1024" y="1329"/>
                      </a:lnTo>
                      <a:lnTo>
                        <a:pt x="1053" y="1314"/>
                      </a:lnTo>
                      <a:lnTo>
                        <a:pt x="1081" y="1297"/>
                      </a:lnTo>
                      <a:lnTo>
                        <a:pt x="1108" y="1280"/>
                      </a:lnTo>
                      <a:lnTo>
                        <a:pt x="1135" y="1261"/>
                      </a:lnTo>
                      <a:lnTo>
                        <a:pt x="1161" y="1239"/>
                      </a:lnTo>
                      <a:lnTo>
                        <a:pt x="1187" y="1216"/>
                      </a:lnTo>
                      <a:lnTo>
                        <a:pt x="1211" y="1191"/>
                      </a:lnTo>
                      <a:lnTo>
                        <a:pt x="1234" y="1165"/>
                      </a:lnTo>
                      <a:lnTo>
                        <a:pt x="1257" y="1137"/>
                      </a:lnTo>
                      <a:lnTo>
                        <a:pt x="1279" y="1107"/>
                      </a:lnTo>
                      <a:lnTo>
                        <a:pt x="1300" y="1074"/>
                      </a:lnTo>
                      <a:lnTo>
                        <a:pt x="1320" y="1041"/>
                      </a:lnTo>
                      <a:lnTo>
                        <a:pt x="1340" y="1005"/>
                      </a:lnTo>
                      <a:lnTo>
                        <a:pt x="1358" y="970"/>
                      </a:lnTo>
                      <a:lnTo>
                        <a:pt x="1373" y="935"/>
                      </a:lnTo>
                      <a:lnTo>
                        <a:pt x="1387" y="900"/>
                      </a:lnTo>
                      <a:lnTo>
                        <a:pt x="1398" y="866"/>
                      </a:lnTo>
                      <a:lnTo>
                        <a:pt x="1407" y="831"/>
                      </a:lnTo>
                      <a:lnTo>
                        <a:pt x="1415" y="798"/>
                      </a:lnTo>
                      <a:lnTo>
                        <a:pt x="1421" y="764"/>
                      </a:lnTo>
                      <a:lnTo>
                        <a:pt x="1424" y="731"/>
                      </a:lnTo>
                      <a:lnTo>
                        <a:pt x="1426" y="698"/>
                      </a:lnTo>
                      <a:lnTo>
                        <a:pt x="1426" y="666"/>
                      </a:lnTo>
                      <a:lnTo>
                        <a:pt x="1424" y="635"/>
                      </a:lnTo>
                      <a:lnTo>
                        <a:pt x="1421" y="604"/>
                      </a:lnTo>
                      <a:lnTo>
                        <a:pt x="1415" y="574"/>
                      </a:lnTo>
                      <a:lnTo>
                        <a:pt x="1407" y="542"/>
                      </a:lnTo>
                      <a:lnTo>
                        <a:pt x="1398" y="513"/>
                      </a:lnTo>
                      <a:lnTo>
                        <a:pt x="1388" y="484"/>
                      </a:lnTo>
                      <a:lnTo>
                        <a:pt x="1375" y="455"/>
                      </a:lnTo>
                      <a:lnTo>
                        <a:pt x="1362" y="427"/>
                      </a:lnTo>
                      <a:lnTo>
                        <a:pt x="1346" y="400"/>
                      </a:lnTo>
                      <a:lnTo>
                        <a:pt x="1328" y="373"/>
                      </a:lnTo>
                      <a:lnTo>
                        <a:pt x="1309" y="347"/>
                      </a:lnTo>
                      <a:lnTo>
                        <a:pt x="1288" y="321"/>
                      </a:lnTo>
                      <a:lnTo>
                        <a:pt x="1267" y="296"/>
                      </a:lnTo>
                      <a:lnTo>
                        <a:pt x="1242" y="271"/>
                      </a:lnTo>
                      <a:lnTo>
                        <a:pt x="1218" y="248"/>
                      </a:lnTo>
                      <a:lnTo>
                        <a:pt x="1191" y="224"/>
                      </a:lnTo>
                      <a:lnTo>
                        <a:pt x="1163" y="202"/>
                      </a:lnTo>
                      <a:lnTo>
                        <a:pt x="1134" y="181"/>
                      </a:lnTo>
                      <a:lnTo>
                        <a:pt x="1103" y="160"/>
                      </a:lnTo>
                      <a:lnTo>
                        <a:pt x="1071" y="140"/>
                      </a:lnTo>
                      <a:lnTo>
                        <a:pt x="1037" y="120"/>
                      </a:lnTo>
                      <a:lnTo>
                        <a:pt x="1003" y="1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Freeform 154">
                  <a:extLst>
                    <a:ext uri="{FF2B5EF4-FFF2-40B4-BE49-F238E27FC236}">
                      <a16:creationId xmlns:a16="http://schemas.microsoft.com/office/drawing/2014/main" id="{1CD6F46F-9E6C-4C82-9C07-61759D7684F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092" y="3543"/>
                  <a:ext cx="158" cy="149"/>
                </a:xfrm>
                <a:custGeom>
                  <a:avLst/>
                  <a:gdLst>
                    <a:gd name="T0" fmla="*/ 0 w 1430"/>
                    <a:gd name="T1" fmla="*/ 0 h 1341"/>
                    <a:gd name="T2" fmla="*/ 0 w 1430"/>
                    <a:gd name="T3" fmla="*/ 0 h 1341"/>
                    <a:gd name="T4" fmla="*/ 0 w 1430"/>
                    <a:gd name="T5" fmla="*/ 0 h 1341"/>
                    <a:gd name="T6" fmla="*/ 0 w 1430"/>
                    <a:gd name="T7" fmla="*/ 0 h 1341"/>
                    <a:gd name="T8" fmla="*/ 0 w 1430"/>
                    <a:gd name="T9" fmla="*/ 0 h 1341"/>
                    <a:gd name="T10" fmla="*/ 0 w 1430"/>
                    <a:gd name="T11" fmla="*/ 0 h 1341"/>
                    <a:gd name="T12" fmla="*/ 0 w 1430"/>
                    <a:gd name="T13" fmla="*/ 0 h 1341"/>
                    <a:gd name="T14" fmla="*/ 0 w 1430"/>
                    <a:gd name="T15" fmla="*/ 0 h 1341"/>
                    <a:gd name="T16" fmla="*/ 0 w 1430"/>
                    <a:gd name="T17" fmla="*/ 0 h 1341"/>
                    <a:gd name="T18" fmla="*/ 0 w 1430"/>
                    <a:gd name="T19" fmla="*/ 0 h 1341"/>
                    <a:gd name="T20" fmla="*/ 0 w 1430"/>
                    <a:gd name="T21" fmla="*/ 0 h 1341"/>
                    <a:gd name="T22" fmla="*/ 0 w 1430"/>
                    <a:gd name="T23" fmla="*/ 0 h 1341"/>
                    <a:gd name="T24" fmla="*/ 0 w 1430"/>
                    <a:gd name="T25" fmla="*/ 0 h 1341"/>
                    <a:gd name="T26" fmla="*/ 0 w 1430"/>
                    <a:gd name="T27" fmla="*/ 0 h 1341"/>
                    <a:gd name="T28" fmla="*/ 0 w 1430"/>
                    <a:gd name="T29" fmla="*/ 0 h 1341"/>
                    <a:gd name="T30" fmla="*/ 0 w 1430"/>
                    <a:gd name="T31" fmla="*/ 0 h 1341"/>
                    <a:gd name="T32" fmla="*/ 0 w 1430"/>
                    <a:gd name="T33" fmla="*/ 0 h 1341"/>
                    <a:gd name="T34" fmla="*/ 0 w 1430"/>
                    <a:gd name="T35" fmla="*/ 0 h 1341"/>
                    <a:gd name="T36" fmla="*/ 0 w 1430"/>
                    <a:gd name="T37" fmla="*/ 0 h 1341"/>
                    <a:gd name="T38" fmla="*/ 0 w 1430"/>
                    <a:gd name="T39" fmla="*/ 0 h 1341"/>
                    <a:gd name="T40" fmla="*/ 0 w 1430"/>
                    <a:gd name="T41" fmla="*/ 0 h 1341"/>
                    <a:gd name="T42" fmla="*/ 0 w 1430"/>
                    <a:gd name="T43" fmla="*/ 0 h 1341"/>
                    <a:gd name="T44" fmla="*/ 0 w 1430"/>
                    <a:gd name="T45" fmla="*/ 0 h 1341"/>
                    <a:gd name="T46" fmla="*/ 0 w 1430"/>
                    <a:gd name="T47" fmla="*/ 0 h 1341"/>
                    <a:gd name="T48" fmla="*/ 0 w 1430"/>
                    <a:gd name="T49" fmla="*/ 0 h 1341"/>
                    <a:gd name="T50" fmla="*/ 0 w 1430"/>
                    <a:gd name="T51" fmla="*/ 0 h 1341"/>
                    <a:gd name="T52" fmla="*/ 0 w 1430"/>
                    <a:gd name="T53" fmla="*/ 0 h 1341"/>
                    <a:gd name="T54" fmla="*/ 0 w 1430"/>
                    <a:gd name="T55" fmla="*/ 0 h 1341"/>
                    <a:gd name="T56" fmla="*/ 0 w 1430"/>
                    <a:gd name="T57" fmla="*/ 0 h 1341"/>
                    <a:gd name="T58" fmla="*/ 0 w 1430"/>
                    <a:gd name="T59" fmla="*/ 0 h 1341"/>
                    <a:gd name="T60" fmla="*/ 0 w 1430"/>
                    <a:gd name="T61" fmla="*/ 0 h 1341"/>
                    <a:gd name="T62" fmla="*/ 0 w 1430"/>
                    <a:gd name="T63" fmla="*/ 0 h 1341"/>
                    <a:gd name="T64" fmla="*/ 0 w 1430"/>
                    <a:gd name="T65" fmla="*/ 0 h 1341"/>
                    <a:gd name="T66" fmla="*/ 0 w 1430"/>
                    <a:gd name="T67" fmla="*/ 0 h 1341"/>
                    <a:gd name="T68" fmla="*/ 0 w 1430"/>
                    <a:gd name="T69" fmla="*/ 0 h 1341"/>
                    <a:gd name="T70" fmla="*/ 0 w 1430"/>
                    <a:gd name="T71" fmla="*/ 0 h 1341"/>
                    <a:gd name="T72" fmla="*/ 0 w 1430"/>
                    <a:gd name="T73" fmla="*/ 0 h 1341"/>
                    <a:gd name="T74" fmla="*/ 0 w 1430"/>
                    <a:gd name="T75" fmla="*/ 0 h 1341"/>
                    <a:gd name="T76" fmla="*/ 0 w 1430"/>
                    <a:gd name="T77" fmla="*/ 0 h 1341"/>
                    <a:gd name="T78" fmla="*/ 0 w 1430"/>
                    <a:gd name="T79" fmla="*/ 0 h 1341"/>
                    <a:gd name="T80" fmla="*/ 0 w 1430"/>
                    <a:gd name="T81" fmla="*/ 0 h 1341"/>
                    <a:gd name="T82" fmla="*/ 0 w 1430"/>
                    <a:gd name="T83" fmla="*/ 0 h 1341"/>
                    <a:gd name="T84" fmla="*/ 0 w 1430"/>
                    <a:gd name="T85" fmla="*/ 0 h 1341"/>
                    <a:gd name="T86" fmla="*/ 0 w 1430"/>
                    <a:gd name="T87" fmla="*/ 0 h 1341"/>
                    <a:gd name="T88" fmla="*/ 0 w 1430"/>
                    <a:gd name="T89" fmla="*/ 0 h 1341"/>
                    <a:gd name="T90" fmla="*/ 0 w 1430"/>
                    <a:gd name="T91" fmla="*/ 0 h 1341"/>
                    <a:gd name="T92" fmla="*/ 0 w 1430"/>
                    <a:gd name="T93" fmla="*/ 0 h 1341"/>
                    <a:gd name="T94" fmla="*/ 0 w 1430"/>
                    <a:gd name="T95" fmla="*/ 0 h 1341"/>
                    <a:gd name="T96" fmla="*/ 0 w 1430"/>
                    <a:gd name="T97" fmla="*/ 0 h 1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30" h="1341">
                      <a:moveTo>
                        <a:pt x="1417" y="515"/>
                      </a:moveTo>
                      <a:lnTo>
                        <a:pt x="1173" y="559"/>
                      </a:lnTo>
                      <a:lnTo>
                        <a:pt x="1176" y="580"/>
                      </a:lnTo>
                      <a:lnTo>
                        <a:pt x="1178" y="599"/>
                      </a:lnTo>
                      <a:lnTo>
                        <a:pt x="1178" y="616"/>
                      </a:lnTo>
                      <a:lnTo>
                        <a:pt x="1179" y="634"/>
                      </a:lnTo>
                      <a:lnTo>
                        <a:pt x="1178" y="651"/>
                      </a:lnTo>
                      <a:lnTo>
                        <a:pt x="1177" y="668"/>
                      </a:lnTo>
                      <a:lnTo>
                        <a:pt x="1176" y="683"/>
                      </a:lnTo>
                      <a:lnTo>
                        <a:pt x="1173" y="699"/>
                      </a:lnTo>
                      <a:lnTo>
                        <a:pt x="1170" y="713"/>
                      </a:lnTo>
                      <a:lnTo>
                        <a:pt x="1167" y="729"/>
                      </a:lnTo>
                      <a:lnTo>
                        <a:pt x="1162" y="744"/>
                      </a:lnTo>
                      <a:lnTo>
                        <a:pt x="1158" y="758"/>
                      </a:lnTo>
                      <a:lnTo>
                        <a:pt x="1147" y="787"/>
                      </a:lnTo>
                      <a:lnTo>
                        <a:pt x="1132" y="816"/>
                      </a:lnTo>
                      <a:lnTo>
                        <a:pt x="1121" y="836"/>
                      </a:lnTo>
                      <a:lnTo>
                        <a:pt x="1110" y="854"/>
                      </a:lnTo>
                      <a:lnTo>
                        <a:pt x="1099" y="871"/>
                      </a:lnTo>
                      <a:lnTo>
                        <a:pt x="1086" y="886"/>
                      </a:lnTo>
                      <a:lnTo>
                        <a:pt x="1074" y="901"/>
                      </a:lnTo>
                      <a:lnTo>
                        <a:pt x="1061" y="914"/>
                      </a:lnTo>
                      <a:lnTo>
                        <a:pt x="1047" y="926"/>
                      </a:lnTo>
                      <a:lnTo>
                        <a:pt x="1034" y="938"/>
                      </a:lnTo>
                      <a:lnTo>
                        <a:pt x="1019" y="948"/>
                      </a:lnTo>
                      <a:lnTo>
                        <a:pt x="1004" y="957"/>
                      </a:lnTo>
                      <a:lnTo>
                        <a:pt x="988" y="964"/>
                      </a:lnTo>
                      <a:lnTo>
                        <a:pt x="973" y="971"/>
                      </a:lnTo>
                      <a:lnTo>
                        <a:pt x="956" y="978"/>
                      </a:lnTo>
                      <a:lnTo>
                        <a:pt x="939" y="982"/>
                      </a:lnTo>
                      <a:lnTo>
                        <a:pt x="921" y="987"/>
                      </a:lnTo>
                      <a:lnTo>
                        <a:pt x="904" y="990"/>
                      </a:lnTo>
                      <a:lnTo>
                        <a:pt x="888" y="991"/>
                      </a:lnTo>
                      <a:lnTo>
                        <a:pt x="871" y="992"/>
                      </a:lnTo>
                      <a:lnTo>
                        <a:pt x="853" y="991"/>
                      </a:lnTo>
                      <a:lnTo>
                        <a:pt x="836" y="989"/>
                      </a:lnTo>
                      <a:lnTo>
                        <a:pt x="817" y="987"/>
                      </a:lnTo>
                      <a:lnTo>
                        <a:pt x="798" y="982"/>
                      </a:lnTo>
                      <a:lnTo>
                        <a:pt x="778" y="978"/>
                      </a:lnTo>
                      <a:lnTo>
                        <a:pt x="755" y="971"/>
                      </a:lnTo>
                      <a:lnTo>
                        <a:pt x="733" y="963"/>
                      </a:lnTo>
                      <a:lnTo>
                        <a:pt x="710" y="954"/>
                      </a:lnTo>
                      <a:lnTo>
                        <a:pt x="685" y="945"/>
                      </a:lnTo>
                      <a:lnTo>
                        <a:pt x="659" y="933"/>
                      </a:lnTo>
                      <a:lnTo>
                        <a:pt x="604" y="908"/>
                      </a:lnTo>
                      <a:lnTo>
                        <a:pt x="541" y="876"/>
                      </a:lnTo>
                      <a:lnTo>
                        <a:pt x="517" y="863"/>
                      </a:lnTo>
                      <a:lnTo>
                        <a:pt x="492" y="850"/>
                      </a:lnTo>
                      <a:lnTo>
                        <a:pt x="470" y="836"/>
                      </a:lnTo>
                      <a:lnTo>
                        <a:pt x="449" y="822"/>
                      </a:lnTo>
                      <a:lnTo>
                        <a:pt x="427" y="808"/>
                      </a:lnTo>
                      <a:lnTo>
                        <a:pt x="409" y="794"/>
                      </a:lnTo>
                      <a:lnTo>
                        <a:pt x="391" y="780"/>
                      </a:lnTo>
                      <a:lnTo>
                        <a:pt x="375" y="766"/>
                      </a:lnTo>
                      <a:lnTo>
                        <a:pt x="359" y="750"/>
                      </a:lnTo>
                      <a:lnTo>
                        <a:pt x="346" y="736"/>
                      </a:lnTo>
                      <a:lnTo>
                        <a:pt x="333" y="720"/>
                      </a:lnTo>
                      <a:lnTo>
                        <a:pt x="322" y="705"/>
                      </a:lnTo>
                      <a:lnTo>
                        <a:pt x="312" y="689"/>
                      </a:lnTo>
                      <a:lnTo>
                        <a:pt x="303" y="672"/>
                      </a:lnTo>
                      <a:lnTo>
                        <a:pt x="296" y="655"/>
                      </a:lnTo>
                      <a:lnTo>
                        <a:pt x="289" y="639"/>
                      </a:lnTo>
                      <a:lnTo>
                        <a:pt x="285" y="626"/>
                      </a:lnTo>
                      <a:lnTo>
                        <a:pt x="281" y="614"/>
                      </a:lnTo>
                      <a:lnTo>
                        <a:pt x="279" y="601"/>
                      </a:lnTo>
                      <a:lnTo>
                        <a:pt x="278" y="586"/>
                      </a:lnTo>
                      <a:lnTo>
                        <a:pt x="277" y="572"/>
                      </a:lnTo>
                      <a:lnTo>
                        <a:pt x="277" y="556"/>
                      </a:lnTo>
                      <a:lnTo>
                        <a:pt x="278" y="541"/>
                      </a:lnTo>
                      <a:lnTo>
                        <a:pt x="279" y="525"/>
                      </a:lnTo>
                      <a:lnTo>
                        <a:pt x="283" y="509"/>
                      </a:lnTo>
                      <a:lnTo>
                        <a:pt x="285" y="494"/>
                      </a:lnTo>
                      <a:lnTo>
                        <a:pt x="289" y="478"/>
                      </a:lnTo>
                      <a:lnTo>
                        <a:pt x="294" y="462"/>
                      </a:lnTo>
                      <a:lnTo>
                        <a:pt x="298" y="447"/>
                      </a:lnTo>
                      <a:lnTo>
                        <a:pt x="304" y="432"/>
                      </a:lnTo>
                      <a:lnTo>
                        <a:pt x="310" y="418"/>
                      </a:lnTo>
                      <a:lnTo>
                        <a:pt x="317" y="403"/>
                      </a:lnTo>
                      <a:lnTo>
                        <a:pt x="330" y="380"/>
                      </a:lnTo>
                      <a:lnTo>
                        <a:pt x="346" y="356"/>
                      </a:lnTo>
                      <a:lnTo>
                        <a:pt x="365" y="334"/>
                      </a:lnTo>
                      <a:lnTo>
                        <a:pt x="385" y="313"/>
                      </a:lnTo>
                      <a:lnTo>
                        <a:pt x="406" y="292"/>
                      </a:lnTo>
                      <a:lnTo>
                        <a:pt x="431" y="272"/>
                      </a:lnTo>
                      <a:lnTo>
                        <a:pt x="455" y="254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2" y="8"/>
                      </a:lnTo>
                      <a:lnTo>
                        <a:pt x="324" y="19"/>
                      </a:lnTo>
                      <a:lnTo>
                        <a:pt x="306" y="31"/>
                      </a:lnTo>
                      <a:lnTo>
                        <a:pt x="288" y="44"/>
                      </a:lnTo>
                      <a:lnTo>
                        <a:pt x="270" y="60"/>
                      </a:lnTo>
                      <a:lnTo>
                        <a:pt x="251" y="75"/>
                      </a:lnTo>
                      <a:lnTo>
                        <a:pt x="232" y="93"/>
                      </a:lnTo>
                      <a:lnTo>
                        <a:pt x="215" y="112"/>
                      </a:lnTo>
                      <a:lnTo>
                        <a:pt x="197" y="132"/>
                      </a:lnTo>
                      <a:lnTo>
                        <a:pt x="179" y="152"/>
                      </a:lnTo>
                      <a:lnTo>
                        <a:pt x="161" y="174"/>
                      </a:lnTo>
                      <a:lnTo>
                        <a:pt x="144" y="197"/>
                      </a:lnTo>
                      <a:lnTo>
                        <a:pt x="129" y="219"/>
                      </a:lnTo>
                      <a:lnTo>
                        <a:pt x="113" y="243"/>
                      </a:lnTo>
                      <a:lnTo>
                        <a:pt x="99" y="267"/>
                      </a:lnTo>
                      <a:lnTo>
                        <a:pt x="85" y="292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3"/>
                      </a:lnTo>
                      <a:lnTo>
                        <a:pt x="48" y="373"/>
                      </a:lnTo>
                      <a:lnTo>
                        <a:pt x="42" y="394"/>
                      </a:lnTo>
                      <a:lnTo>
                        <a:pt x="34" y="416"/>
                      </a:lnTo>
                      <a:lnTo>
                        <a:pt x="28" y="436"/>
                      </a:lnTo>
                      <a:lnTo>
                        <a:pt x="23" y="457"/>
                      </a:lnTo>
                      <a:lnTo>
                        <a:pt x="17" y="478"/>
                      </a:lnTo>
                      <a:lnTo>
                        <a:pt x="13" y="499"/>
                      </a:lnTo>
                      <a:lnTo>
                        <a:pt x="9" y="522"/>
                      </a:lnTo>
                      <a:lnTo>
                        <a:pt x="6" y="543"/>
                      </a:lnTo>
                      <a:lnTo>
                        <a:pt x="4" y="564"/>
                      </a:lnTo>
                      <a:lnTo>
                        <a:pt x="3" y="585"/>
                      </a:lnTo>
                      <a:lnTo>
                        <a:pt x="2" y="606"/>
                      </a:lnTo>
                      <a:lnTo>
                        <a:pt x="0" y="628"/>
                      </a:lnTo>
                      <a:lnTo>
                        <a:pt x="2" y="649"/>
                      </a:lnTo>
                      <a:lnTo>
                        <a:pt x="3" y="670"/>
                      </a:lnTo>
                      <a:lnTo>
                        <a:pt x="4" y="690"/>
                      </a:lnTo>
                      <a:lnTo>
                        <a:pt x="6" y="711"/>
                      </a:lnTo>
                      <a:lnTo>
                        <a:pt x="9" y="732"/>
                      </a:lnTo>
                      <a:lnTo>
                        <a:pt x="13" y="752"/>
                      </a:lnTo>
                      <a:lnTo>
                        <a:pt x="17" y="773"/>
                      </a:lnTo>
                      <a:lnTo>
                        <a:pt x="22" y="793"/>
                      </a:lnTo>
                      <a:lnTo>
                        <a:pt x="27" y="813"/>
                      </a:lnTo>
                      <a:lnTo>
                        <a:pt x="34" y="833"/>
                      </a:lnTo>
                      <a:lnTo>
                        <a:pt x="41" y="853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7"/>
                      </a:lnTo>
                      <a:lnTo>
                        <a:pt x="101" y="969"/>
                      </a:lnTo>
                      <a:lnTo>
                        <a:pt x="116" y="992"/>
                      </a:lnTo>
                      <a:lnTo>
                        <a:pt x="132" y="1013"/>
                      </a:lnTo>
                      <a:lnTo>
                        <a:pt x="150" y="1035"/>
                      </a:lnTo>
                      <a:lnTo>
                        <a:pt x="168" y="1055"/>
                      </a:lnTo>
                      <a:lnTo>
                        <a:pt x="187" y="1075"/>
                      </a:lnTo>
                      <a:lnTo>
                        <a:pt x="207" y="1095"/>
                      </a:lnTo>
                      <a:lnTo>
                        <a:pt x="227" y="1114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6" y="1167"/>
                      </a:lnTo>
                      <a:lnTo>
                        <a:pt x="320" y="1184"/>
                      </a:lnTo>
                      <a:lnTo>
                        <a:pt x="347" y="1202"/>
                      </a:lnTo>
                      <a:lnTo>
                        <a:pt x="375" y="1218"/>
                      </a:lnTo>
                      <a:lnTo>
                        <a:pt x="403" y="1234"/>
                      </a:lnTo>
                      <a:lnTo>
                        <a:pt x="433" y="1250"/>
                      </a:lnTo>
                      <a:lnTo>
                        <a:pt x="469" y="1268"/>
                      </a:lnTo>
                      <a:lnTo>
                        <a:pt x="504" y="1283"/>
                      </a:lnTo>
                      <a:lnTo>
                        <a:pt x="540" y="1298"/>
                      </a:lnTo>
                      <a:lnTo>
                        <a:pt x="576" y="1310"/>
                      </a:lnTo>
                      <a:lnTo>
                        <a:pt x="611" y="1320"/>
                      </a:lnTo>
                      <a:lnTo>
                        <a:pt x="646" y="1328"/>
                      </a:lnTo>
                      <a:lnTo>
                        <a:pt x="682" y="1335"/>
                      </a:lnTo>
                      <a:lnTo>
                        <a:pt x="716" y="1339"/>
                      </a:lnTo>
                      <a:lnTo>
                        <a:pt x="751" y="1341"/>
                      </a:lnTo>
                      <a:lnTo>
                        <a:pt x="786" y="1341"/>
                      </a:lnTo>
                      <a:lnTo>
                        <a:pt x="821" y="1340"/>
                      </a:lnTo>
                      <a:lnTo>
                        <a:pt x="856" y="1337"/>
                      </a:lnTo>
                      <a:lnTo>
                        <a:pt x="890" y="1331"/>
                      </a:lnTo>
                      <a:lnTo>
                        <a:pt x="925" y="1325"/>
                      </a:lnTo>
                      <a:lnTo>
                        <a:pt x="959" y="1315"/>
                      </a:lnTo>
                      <a:lnTo>
                        <a:pt x="993" y="1303"/>
                      </a:lnTo>
                      <a:lnTo>
                        <a:pt x="1021" y="1291"/>
                      </a:lnTo>
                      <a:lnTo>
                        <a:pt x="1048" y="1277"/>
                      </a:lnTo>
                      <a:lnTo>
                        <a:pt x="1074" y="1262"/>
                      </a:lnTo>
                      <a:lnTo>
                        <a:pt x="1099" y="1245"/>
                      </a:lnTo>
                      <a:lnTo>
                        <a:pt x="1123" y="1228"/>
                      </a:lnTo>
                      <a:lnTo>
                        <a:pt x="1147" y="1209"/>
                      </a:lnTo>
                      <a:lnTo>
                        <a:pt x="1169" y="1189"/>
                      </a:lnTo>
                      <a:lnTo>
                        <a:pt x="1191" y="1167"/>
                      </a:lnTo>
                      <a:lnTo>
                        <a:pt x="1212" y="1145"/>
                      </a:lnTo>
                      <a:lnTo>
                        <a:pt x="1232" y="1121"/>
                      </a:lnTo>
                      <a:lnTo>
                        <a:pt x="1252" y="1096"/>
                      </a:lnTo>
                      <a:lnTo>
                        <a:pt x="1273" y="1069"/>
                      </a:lnTo>
                      <a:lnTo>
                        <a:pt x="1290" y="1041"/>
                      </a:lnTo>
                      <a:lnTo>
                        <a:pt x="1309" y="1012"/>
                      </a:lnTo>
                      <a:lnTo>
                        <a:pt x="1326" y="981"/>
                      </a:lnTo>
                      <a:lnTo>
                        <a:pt x="1344" y="950"/>
                      </a:lnTo>
                      <a:lnTo>
                        <a:pt x="1358" y="921"/>
                      </a:lnTo>
                      <a:lnTo>
                        <a:pt x="1372" y="892"/>
                      </a:lnTo>
                      <a:lnTo>
                        <a:pt x="1383" y="864"/>
                      </a:lnTo>
                      <a:lnTo>
                        <a:pt x="1393" y="836"/>
                      </a:lnTo>
                      <a:lnTo>
                        <a:pt x="1402" y="809"/>
                      </a:lnTo>
                      <a:lnTo>
                        <a:pt x="1410" y="783"/>
                      </a:lnTo>
                      <a:lnTo>
                        <a:pt x="1416" y="756"/>
                      </a:lnTo>
                      <a:lnTo>
                        <a:pt x="1422" y="729"/>
                      </a:lnTo>
                      <a:lnTo>
                        <a:pt x="1425" y="702"/>
                      </a:lnTo>
                      <a:lnTo>
                        <a:pt x="1428" y="676"/>
                      </a:lnTo>
                      <a:lnTo>
                        <a:pt x="1429" y="649"/>
                      </a:lnTo>
                      <a:lnTo>
                        <a:pt x="1430" y="623"/>
                      </a:lnTo>
                      <a:lnTo>
                        <a:pt x="1429" y="596"/>
                      </a:lnTo>
                      <a:lnTo>
                        <a:pt x="1426" y="570"/>
                      </a:lnTo>
                      <a:lnTo>
                        <a:pt x="1422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" name="Freeform 155">
                  <a:extLst>
                    <a:ext uri="{FF2B5EF4-FFF2-40B4-BE49-F238E27FC236}">
                      <a16:creationId xmlns:a16="http://schemas.microsoft.com/office/drawing/2014/main" id="{36814497-E7F3-40C6-9B9A-D818996C65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39" y="3405"/>
                  <a:ext cx="189" cy="174"/>
                </a:xfrm>
                <a:custGeom>
                  <a:avLst/>
                  <a:gdLst>
                    <a:gd name="T0" fmla="*/ 0 w 1697"/>
                    <a:gd name="T1" fmla="*/ 0 h 1566"/>
                    <a:gd name="T2" fmla="*/ 0 w 1697"/>
                    <a:gd name="T3" fmla="*/ 0 h 1566"/>
                    <a:gd name="T4" fmla="*/ 0 w 1697"/>
                    <a:gd name="T5" fmla="*/ 0 h 1566"/>
                    <a:gd name="T6" fmla="*/ 0 w 1697"/>
                    <a:gd name="T7" fmla="*/ 0 h 1566"/>
                    <a:gd name="T8" fmla="*/ 0 w 1697"/>
                    <a:gd name="T9" fmla="*/ 0 h 1566"/>
                    <a:gd name="T10" fmla="*/ 0 w 1697"/>
                    <a:gd name="T11" fmla="*/ 0 h 1566"/>
                    <a:gd name="T12" fmla="*/ 0 w 1697"/>
                    <a:gd name="T13" fmla="*/ 0 h 1566"/>
                    <a:gd name="T14" fmla="*/ 0 w 1697"/>
                    <a:gd name="T15" fmla="*/ 0 h 1566"/>
                    <a:gd name="T16" fmla="*/ 0 w 1697"/>
                    <a:gd name="T17" fmla="*/ 0 h 1566"/>
                    <a:gd name="T18" fmla="*/ 0 w 1697"/>
                    <a:gd name="T19" fmla="*/ 0 h 1566"/>
                    <a:gd name="T20" fmla="*/ 0 w 1697"/>
                    <a:gd name="T21" fmla="*/ 0 h 1566"/>
                    <a:gd name="T22" fmla="*/ 0 w 1697"/>
                    <a:gd name="T23" fmla="*/ 0 h 1566"/>
                    <a:gd name="T24" fmla="*/ 0 w 1697"/>
                    <a:gd name="T25" fmla="*/ 0 h 15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6">
                      <a:moveTo>
                        <a:pt x="1697" y="629"/>
                      </a:moveTo>
                      <a:lnTo>
                        <a:pt x="487" y="0"/>
                      </a:lnTo>
                      <a:lnTo>
                        <a:pt x="328" y="306"/>
                      </a:lnTo>
                      <a:lnTo>
                        <a:pt x="779" y="542"/>
                      </a:lnTo>
                      <a:lnTo>
                        <a:pt x="610" y="866"/>
                      </a:lnTo>
                      <a:lnTo>
                        <a:pt x="158" y="631"/>
                      </a:lnTo>
                      <a:lnTo>
                        <a:pt x="0" y="937"/>
                      </a:lnTo>
                      <a:lnTo>
                        <a:pt x="1209" y="1566"/>
                      </a:lnTo>
                      <a:lnTo>
                        <a:pt x="1368" y="1261"/>
                      </a:lnTo>
                      <a:lnTo>
                        <a:pt x="850" y="992"/>
                      </a:lnTo>
                      <a:lnTo>
                        <a:pt x="1020" y="667"/>
                      </a:lnTo>
                      <a:lnTo>
                        <a:pt x="1537" y="937"/>
                      </a:lnTo>
                      <a:lnTo>
                        <a:pt x="1697" y="6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156">
                  <a:extLst>
                    <a:ext uri="{FF2B5EF4-FFF2-40B4-BE49-F238E27FC236}">
                      <a16:creationId xmlns:a16="http://schemas.microsoft.com/office/drawing/2014/main" id="{DABCEC5C-FCA1-445A-A016-E4C23311AB3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23" y="3275"/>
                  <a:ext cx="158" cy="172"/>
                </a:xfrm>
                <a:custGeom>
                  <a:avLst/>
                  <a:gdLst>
                    <a:gd name="T0" fmla="*/ 0 w 1418"/>
                    <a:gd name="T1" fmla="*/ 0 h 1554"/>
                    <a:gd name="T2" fmla="*/ 0 w 1418"/>
                    <a:gd name="T3" fmla="*/ 0 h 1554"/>
                    <a:gd name="T4" fmla="*/ 0 w 1418"/>
                    <a:gd name="T5" fmla="*/ 0 h 1554"/>
                    <a:gd name="T6" fmla="*/ 0 w 1418"/>
                    <a:gd name="T7" fmla="*/ 0 h 1554"/>
                    <a:gd name="T8" fmla="*/ 0 w 1418"/>
                    <a:gd name="T9" fmla="*/ 0 h 1554"/>
                    <a:gd name="T10" fmla="*/ 0 w 1418"/>
                    <a:gd name="T11" fmla="*/ 0 h 1554"/>
                    <a:gd name="T12" fmla="*/ 0 w 1418"/>
                    <a:gd name="T13" fmla="*/ 0 h 1554"/>
                    <a:gd name="T14" fmla="*/ 0 w 1418"/>
                    <a:gd name="T15" fmla="*/ 0 h 1554"/>
                    <a:gd name="T16" fmla="*/ 0 w 1418"/>
                    <a:gd name="T17" fmla="*/ 0 h 1554"/>
                    <a:gd name="T18" fmla="*/ 0 w 1418"/>
                    <a:gd name="T19" fmla="*/ 0 h 1554"/>
                    <a:gd name="T20" fmla="*/ 0 w 1418"/>
                    <a:gd name="T21" fmla="*/ 0 h 1554"/>
                    <a:gd name="T22" fmla="*/ 0 w 1418"/>
                    <a:gd name="T23" fmla="*/ 0 h 1554"/>
                    <a:gd name="T24" fmla="*/ 0 w 1418"/>
                    <a:gd name="T25" fmla="*/ 0 h 1554"/>
                    <a:gd name="T26" fmla="*/ 0 w 1418"/>
                    <a:gd name="T27" fmla="*/ 0 h 1554"/>
                    <a:gd name="T28" fmla="*/ 0 w 1418"/>
                    <a:gd name="T29" fmla="*/ 0 h 1554"/>
                    <a:gd name="T30" fmla="*/ 0 w 1418"/>
                    <a:gd name="T31" fmla="*/ 0 h 1554"/>
                    <a:gd name="T32" fmla="*/ 0 w 1418"/>
                    <a:gd name="T33" fmla="*/ 0 h 1554"/>
                    <a:gd name="T34" fmla="*/ 0 w 1418"/>
                    <a:gd name="T35" fmla="*/ 0 h 1554"/>
                    <a:gd name="T36" fmla="*/ 0 w 1418"/>
                    <a:gd name="T37" fmla="*/ 0 h 1554"/>
                    <a:gd name="T38" fmla="*/ 0 w 1418"/>
                    <a:gd name="T39" fmla="*/ 0 h 1554"/>
                    <a:gd name="T40" fmla="*/ 0 w 1418"/>
                    <a:gd name="T41" fmla="*/ 0 h 1554"/>
                    <a:gd name="T42" fmla="*/ 0 w 1418"/>
                    <a:gd name="T43" fmla="*/ 0 h 1554"/>
                    <a:gd name="T44" fmla="*/ 0 w 1418"/>
                    <a:gd name="T45" fmla="*/ 0 h 1554"/>
                    <a:gd name="T46" fmla="*/ 0 w 1418"/>
                    <a:gd name="T47" fmla="*/ 0 h 1554"/>
                    <a:gd name="T48" fmla="*/ 0 w 1418"/>
                    <a:gd name="T49" fmla="*/ 0 h 1554"/>
                    <a:gd name="T50" fmla="*/ 0 w 1418"/>
                    <a:gd name="T51" fmla="*/ 0 h 1554"/>
                    <a:gd name="T52" fmla="*/ 0 w 1418"/>
                    <a:gd name="T53" fmla="*/ 0 h 1554"/>
                    <a:gd name="T54" fmla="*/ 0 w 1418"/>
                    <a:gd name="T55" fmla="*/ 0 h 1554"/>
                    <a:gd name="T56" fmla="*/ 0 w 1418"/>
                    <a:gd name="T57" fmla="*/ 0 h 1554"/>
                    <a:gd name="T58" fmla="*/ 0 w 1418"/>
                    <a:gd name="T59" fmla="*/ 0 h 1554"/>
                    <a:gd name="T60" fmla="*/ 0 w 1418"/>
                    <a:gd name="T61" fmla="*/ 0 h 1554"/>
                    <a:gd name="T62" fmla="*/ 0 w 1418"/>
                    <a:gd name="T63" fmla="*/ 0 h 1554"/>
                    <a:gd name="T64" fmla="*/ 0 w 1418"/>
                    <a:gd name="T65" fmla="*/ 0 h 1554"/>
                    <a:gd name="T66" fmla="*/ 0 w 1418"/>
                    <a:gd name="T67" fmla="*/ 0 h 1554"/>
                    <a:gd name="T68" fmla="*/ 0 w 1418"/>
                    <a:gd name="T69" fmla="*/ 0 h 1554"/>
                    <a:gd name="T70" fmla="*/ 0 w 1418"/>
                    <a:gd name="T71" fmla="*/ 0 h 1554"/>
                    <a:gd name="T72" fmla="*/ 0 w 1418"/>
                    <a:gd name="T73" fmla="*/ 0 h 1554"/>
                    <a:gd name="T74" fmla="*/ 0 w 1418"/>
                    <a:gd name="T75" fmla="*/ 0 h 1554"/>
                    <a:gd name="T76" fmla="*/ 0 w 1418"/>
                    <a:gd name="T77" fmla="*/ 0 h 1554"/>
                    <a:gd name="T78" fmla="*/ 0 w 1418"/>
                    <a:gd name="T79" fmla="*/ 0 h 1554"/>
                    <a:gd name="T80" fmla="*/ 0 w 1418"/>
                    <a:gd name="T81" fmla="*/ 0 h 1554"/>
                    <a:gd name="T82" fmla="*/ 0 w 1418"/>
                    <a:gd name="T83" fmla="*/ 0 h 1554"/>
                    <a:gd name="T84" fmla="*/ 0 w 1418"/>
                    <a:gd name="T85" fmla="*/ 0 h 1554"/>
                    <a:gd name="T86" fmla="*/ 0 w 1418"/>
                    <a:gd name="T87" fmla="*/ 0 h 1554"/>
                    <a:gd name="T88" fmla="*/ 0 w 1418"/>
                    <a:gd name="T89" fmla="*/ 0 h 1554"/>
                    <a:gd name="T90" fmla="*/ 0 w 1418"/>
                    <a:gd name="T91" fmla="*/ 0 h 1554"/>
                    <a:gd name="T92" fmla="*/ 0 w 1418"/>
                    <a:gd name="T93" fmla="*/ 0 h 1554"/>
                    <a:gd name="T94" fmla="*/ 0 w 1418"/>
                    <a:gd name="T95" fmla="*/ 0 h 1554"/>
                    <a:gd name="T96" fmla="*/ 0 w 1418"/>
                    <a:gd name="T97" fmla="*/ 0 h 1554"/>
                    <a:gd name="T98" fmla="*/ 0 w 1418"/>
                    <a:gd name="T99" fmla="*/ 0 h 1554"/>
                    <a:gd name="T100" fmla="*/ 0 w 1418"/>
                    <a:gd name="T101" fmla="*/ 0 h 1554"/>
                    <a:gd name="T102" fmla="*/ 0 w 1418"/>
                    <a:gd name="T103" fmla="*/ 0 h 1554"/>
                    <a:gd name="T104" fmla="*/ 0 w 1418"/>
                    <a:gd name="T105" fmla="*/ 0 h 1554"/>
                    <a:gd name="T106" fmla="*/ 0 w 1418"/>
                    <a:gd name="T107" fmla="*/ 0 h 1554"/>
                    <a:gd name="T108" fmla="*/ 0 w 1418"/>
                    <a:gd name="T109" fmla="*/ 0 h 1554"/>
                    <a:gd name="T110" fmla="*/ 0 w 1418"/>
                    <a:gd name="T111" fmla="*/ 0 h 1554"/>
                    <a:gd name="T112" fmla="*/ 0 w 1418"/>
                    <a:gd name="T113" fmla="*/ 0 h 1554"/>
                    <a:gd name="T114" fmla="*/ 0 w 1418"/>
                    <a:gd name="T115" fmla="*/ 0 h 1554"/>
                    <a:gd name="T116" fmla="*/ 0 w 1418"/>
                    <a:gd name="T117" fmla="*/ 0 h 1554"/>
                    <a:gd name="T118" fmla="*/ 0 w 1418"/>
                    <a:gd name="T119" fmla="*/ 0 h 1554"/>
                    <a:gd name="T120" fmla="*/ 0 w 1418"/>
                    <a:gd name="T121" fmla="*/ 0 h 1554"/>
                    <a:gd name="T122" fmla="*/ 0 w 1418"/>
                    <a:gd name="T123" fmla="*/ 0 h 15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8" h="1554">
                      <a:moveTo>
                        <a:pt x="1185" y="368"/>
                      </a:moveTo>
                      <a:lnTo>
                        <a:pt x="1168" y="359"/>
                      </a:lnTo>
                      <a:lnTo>
                        <a:pt x="1150" y="351"/>
                      </a:lnTo>
                      <a:lnTo>
                        <a:pt x="1132" y="345"/>
                      </a:lnTo>
                      <a:lnTo>
                        <a:pt x="1116" y="339"/>
                      </a:lnTo>
                      <a:lnTo>
                        <a:pt x="1098" y="335"/>
                      </a:lnTo>
                      <a:lnTo>
                        <a:pt x="1081" y="331"/>
                      </a:lnTo>
                      <a:lnTo>
                        <a:pt x="1063" y="328"/>
                      </a:lnTo>
                      <a:lnTo>
                        <a:pt x="1046" y="326"/>
                      </a:lnTo>
                      <a:lnTo>
                        <a:pt x="1029" y="325"/>
                      </a:lnTo>
                      <a:lnTo>
                        <a:pt x="1012" y="325"/>
                      </a:lnTo>
                      <a:lnTo>
                        <a:pt x="995" y="326"/>
                      </a:lnTo>
                      <a:lnTo>
                        <a:pt x="977" y="327"/>
                      </a:lnTo>
                      <a:lnTo>
                        <a:pt x="961" y="329"/>
                      </a:lnTo>
                      <a:lnTo>
                        <a:pt x="944" y="332"/>
                      </a:lnTo>
                      <a:lnTo>
                        <a:pt x="927" y="337"/>
                      </a:lnTo>
                      <a:lnTo>
                        <a:pt x="910" y="341"/>
                      </a:lnTo>
                      <a:lnTo>
                        <a:pt x="894" y="348"/>
                      </a:lnTo>
                      <a:lnTo>
                        <a:pt x="877" y="355"/>
                      </a:lnTo>
                      <a:lnTo>
                        <a:pt x="860" y="361"/>
                      </a:lnTo>
                      <a:lnTo>
                        <a:pt x="844" y="370"/>
                      </a:lnTo>
                      <a:lnTo>
                        <a:pt x="827" y="379"/>
                      </a:lnTo>
                      <a:lnTo>
                        <a:pt x="811" y="388"/>
                      </a:lnTo>
                      <a:lnTo>
                        <a:pt x="795" y="399"/>
                      </a:lnTo>
                      <a:lnTo>
                        <a:pt x="779" y="410"/>
                      </a:lnTo>
                      <a:lnTo>
                        <a:pt x="762" y="423"/>
                      </a:lnTo>
                      <a:lnTo>
                        <a:pt x="747" y="435"/>
                      </a:lnTo>
                      <a:lnTo>
                        <a:pt x="731" y="449"/>
                      </a:lnTo>
                      <a:lnTo>
                        <a:pt x="715" y="463"/>
                      </a:lnTo>
                      <a:lnTo>
                        <a:pt x="700" y="478"/>
                      </a:lnTo>
                      <a:lnTo>
                        <a:pt x="684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1" y="670"/>
                      </a:lnTo>
                      <a:lnTo>
                        <a:pt x="518" y="686"/>
                      </a:lnTo>
                      <a:lnTo>
                        <a:pt x="505" y="700"/>
                      </a:lnTo>
                      <a:lnTo>
                        <a:pt x="492" y="713"/>
                      </a:lnTo>
                      <a:lnTo>
                        <a:pt x="480" y="724"/>
                      </a:lnTo>
                      <a:lnTo>
                        <a:pt x="469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1"/>
                      </a:lnTo>
                      <a:lnTo>
                        <a:pt x="428" y="754"/>
                      </a:lnTo>
                      <a:lnTo>
                        <a:pt x="418" y="755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8" y="745"/>
                      </a:lnTo>
                      <a:lnTo>
                        <a:pt x="357" y="741"/>
                      </a:lnTo>
                      <a:lnTo>
                        <a:pt x="345" y="733"/>
                      </a:lnTo>
                      <a:lnTo>
                        <a:pt x="334" y="725"/>
                      </a:lnTo>
                      <a:lnTo>
                        <a:pt x="325" y="715"/>
                      </a:lnTo>
                      <a:lnTo>
                        <a:pt x="317" y="704"/>
                      </a:lnTo>
                      <a:lnTo>
                        <a:pt x="311" y="693"/>
                      </a:lnTo>
                      <a:lnTo>
                        <a:pt x="306" y="680"/>
                      </a:lnTo>
                      <a:lnTo>
                        <a:pt x="303" y="667"/>
                      </a:lnTo>
                      <a:lnTo>
                        <a:pt x="301" y="653"/>
                      </a:lnTo>
                      <a:lnTo>
                        <a:pt x="299" y="638"/>
                      </a:lnTo>
                      <a:lnTo>
                        <a:pt x="299" y="622"/>
                      </a:lnTo>
                      <a:lnTo>
                        <a:pt x="302" y="606"/>
                      </a:lnTo>
                      <a:lnTo>
                        <a:pt x="305" y="590"/>
                      </a:lnTo>
                      <a:lnTo>
                        <a:pt x="310" y="572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1" y="520"/>
                      </a:lnTo>
                      <a:lnTo>
                        <a:pt x="341" y="502"/>
                      </a:lnTo>
                      <a:lnTo>
                        <a:pt x="351" y="485"/>
                      </a:lnTo>
                      <a:lnTo>
                        <a:pt x="363" y="467"/>
                      </a:lnTo>
                      <a:lnTo>
                        <a:pt x="375" y="449"/>
                      </a:lnTo>
                      <a:lnTo>
                        <a:pt x="388" y="433"/>
                      </a:lnTo>
                      <a:lnTo>
                        <a:pt x="402" y="415"/>
                      </a:lnTo>
                      <a:lnTo>
                        <a:pt x="417" y="398"/>
                      </a:lnTo>
                      <a:lnTo>
                        <a:pt x="432" y="381"/>
                      </a:lnTo>
                      <a:lnTo>
                        <a:pt x="448" y="365"/>
                      </a:lnTo>
                      <a:lnTo>
                        <a:pt x="466" y="348"/>
                      </a:lnTo>
                      <a:lnTo>
                        <a:pt x="483" y="331"/>
                      </a:lnTo>
                      <a:lnTo>
                        <a:pt x="502" y="315"/>
                      </a:lnTo>
                      <a:lnTo>
                        <a:pt x="521" y="299"/>
                      </a:lnTo>
                      <a:lnTo>
                        <a:pt x="543" y="282"/>
                      </a:lnTo>
                      <a:lnTo>
                        <a:pt x="564" y="267"/>
                      </a:lnTo>
                      <a:lnTo>
                        <a:pt x="586" y="251"/>
                      </a:lnTo>
                      <a:lnTo>
                        <a:pt x="450" y="0"/>
                      </a:lnTo>
                      <a:lnTo>
                        <a:pt x="425" y="14"/>
                      </a:lnTo>
                      <a:lnTo>
                        <a:pt x="400" y="31"/>
                      </a:lnTo>
                      <a:lnTo>
                        <a:pt x="374" y="50"/>
                      </a:lnTo>
                      <a:lnTo>
                        <a:pt x="349" y="70"/>
                      </a:lnTo>
                      <a:lnTo>
                        <a:pt x="323" y="93"/>
                      </a:lnTo>
                      <a:lnTo>
                        <a:pt x="298" y="115"/>
                      </a:lnTo>
                      <a:lnTo>
                        <a:pt x="274" y="139"/>
                      </a:lnTo>
                      <a:lnTo>
                        <a:pt x="249" y="166"/>
                      </a:lnTo>
                      <a:lnTo>
                        <a:pt x="226" y="193"/>
                      </a:lnTo>
                      <a:lnTo>
                        <a:pt x="202" y="221"/>
                      </a:lnTo>
                      <a:lnTo>
                        <a:pt x="180" y="249"/>
                      </a:lnTo>
                      <a:lnTo>
                        <a:pt x="159" y="279"/>
                      </a:lnTo>
                      <a:lnTo>
                        <a:pt x="138" y="308"/>
                      </a:lnTo>
                      <a:lnTo>
                        <a:pt x="119" y="338"/>
                      </a:lnTo>
                      <a:lnTo>
                        <a:pt x="101" y="369"/>
                      </a:lnTo>
                      <a:lnTo>
                        <a:pt x="84" y="400"/>
                      </a:lnTo>
                      <a:lnTo>
                        <a:pt x="70" y="427"/>
                      </a:lnTo>
                      <a:lnTo>
                        <a:pt x="58" y="454"/>
                      </a:lnTo>
                      <a:lnTo>
                        <a:pt x="46" y="482"/>
                      </a:lnTo>
                      <a:lnTo>
                        <a:pt x="36" y="509"/>
                      </a:lnTo>
                      <a:lnTo>
                        <a:pt x="29" y="535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0"/>
                      </a:lnTo>
                      <a:lnTo>
                        <a:pt x="2" y="666"/>
                      </a:lnTo>
                      <a:lnTo>
                        <a:pt x="0" y="692"/>
                      </a:lnTo>
                      <a:lnTo>
                        <a:pt x="0" y="716"/>
                      </a:lnTo>
                      <a:lnTo>
                        <a:pt x="0" y="741"/>
                      </a:lnTo>
                      <a:lnTo>
                        <a:pt x="2" y="765"/>
                      </a:lnTo>
                      <a:lnTo>
                        <a:pt x="4" y="789"/>
                      </a:lnTo>
                      <a:lnTo>
                        <a:pt x="9" y="812"/>
                      </a:lnTo>
                      <a:lnTo>
                        <a:pt x="13" y="834"/>
                      </a:lnTo>
                      <a:lnTo>
                        <a:pt x="20" y="857"/>
                      </a:lnTo>
                      <a:lnTo>
                        <a:pt x="26" y="879"/>
                      </a:lnTo>
                      <a:lnTo>
                        <a:pt x="34" y="899"/>
                      </a:lnTo>
                      <a:lnTo>
                        <a:pt x="44" y="920"/>
                      </a:lnTo>
                      <a:lnTo>
                        <a:pt x="54" y="939"/>
                      </a:lnTo>
                      <a:lnTo>
                        <a:pt x="65" y="958"/>
                      </a:lnTo>
                      <a:lnTo>
                        <a:pt x="78" y="977"/>
                      </a:lnTo>
                      <a:lnTo>
                        <a:pt x="91" y="994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2"/>
                      </a:lnTo>
                      <a:lnTo>
                        <a:pt x="156" y="1056"/>
                      </a:lnTo>
                      <a:lnTo>
                        <a:pt x="174" y="1070"/>
                      </a:lnTo>
                      <a:lnTo>
                        <a:pt x="194" y="1082"/>
                      </a:lnTo>
                      <a:lnTo>
                        <a:pt x="214" y="1093"/>
                      </a:lnTo>
                      <a:lnTo>
                        <a:pt x="239" y="1105"/>
                      </a:lnTo>
                      <a:lnTo>
                        <a:pt x="265" y="1115"/>
                      </a:lnTo>
                      <a:lnTo>
                        <a:pt x="291" y="1124"/>
                      </a:lnTo>
                      <a:lnTo>
                        <a:pt x="317" y="1131"/>
                      </a:lnTo>
                      <a:lnTo>
                        <a:pt x="344" y="1137"/>
                      </a:lnTo>
                      <a:lnTo>
                        <a:pt x="371" y="1140"/>
                      </a:lnTo>
                      <a:lnTo>
                        <a:pt x="399" y="1141"/>
                      </a:lnTo>
                      <a:lnTo>
                        <a:pt x="427" y="1141"/>
                      </a:lnTo>
                      <a:lnTo>
                        <a:pt x="447" y="1140"/>
                      </a:lnTo>
                      <a:lnTo>
                        <a:pt x="466" y="1138"/>
                      </a:lnTo>
                      <a:lnTo>
                        <a:pt x="486" y="1133"/>
                      </a:lnTo>
                      <a:lnTo>
                        <a:pt x="505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3" y="1105"/>
                      </a:lnTo>
                      <a:lnTo>
                        <a:pt x="583" y="1095"/>
                      </a:lnTo>
                      <a:lnTo>
                        <a:pt x="602" y="1083"/>
                      </a:lnTo>
                      <a:lnTo>
                        <a:pt x="621" y="1071"/>
                      </a:lnTo>
                      <a:lnTo>
                        <a:pt x="640" y="1056"/>
                      </a:lnTo>
                      <a:lnTo>
                        <a:pt x="660" y="1041"/>
                      </a:lnTo>
                      <a:lnTo>
                        <a:pt x="679" y="1024"/>
                      </a:lnTo>
                      <a:lnTo>
                        <a:pt x="698" y="1006"/>
                      </a:lnTo>
                      <a:lnTo>
                        <a:pt x="716" y="987"/>
                      </a:lnTo>
                      <a:lnTo>
                        <a:pt x="735" y="966"/>
                      </a:lnTo>
                      <a:lnTo>
                        <a:pt x="851" y="831"/>
                      </a:lnTo>
                      <a:lnTo>
                        <a:pt x="867" y="814"/>
                      </a:lnTo>
                      <a:lnTo>
                        <a:pt x="881" y="798"/>
                      </a:lnTo>
                      <a:lnTo>
                        <a:pt x="896" y="784"/>
                      </a:lnTo>
                      <a:lnTo>
                        <a:pt x="910" y="771"/>
                      </a:lnTo>
                      <a:lnTo>
                        <a:pt x="925" y="761"/>
                      </a:lnTo>
                      <a:lnTo>
                        <a:pt x="938" y="752"/>
                      </a:lnTo>
                      <a:lnTo>
                        <a:pt x="953" y="744"/>
                      </a:lnTo>
                      <a:lnTo>
                        <a:pt x="966" y="737"/>
                      </a:lnTo>
                      <a:lnTo>
                        <a:pt x="980" y="734"/>
                      </a:lnTo>
                      <a:lnTo>
                        <a:pt x="993" y="731"/>
                      </a:lnTo>
                      <a:lnTo>
                        <a:pt x="1006" y="729"/>
                      </a:lnTo>
                      <a:lnTo>
                        <a:pt x="1019" y="729"/>
                      </a:lnTo>
                      <a:lnTo>
                        <a:pt x="1032" y="731"/>
                      </a:lnTo>
                      <a:lnTo>
                        <a:pt x="1044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4" y="753"/>
                      </a:lnTo>
                      <a:lnTo>
                        <a:pt x="1097" y="763"/>
                      </a:lnTo>
                      <a:lnTo>
                        <a:pt x="1108" y="773"/>
                      </a:lnTo>
                      <a:lnTo>
                        <a:pt x="1117" y="785"/>
                      </a:lnTo>
                      <a:lnTo>
                        <a:pt x="1123" y="799"/>
                      </a:lnTo>
                      <a:lnTo>
                        <a:pt x="1128" y="813"/>
                      </a:lnTo>
                      <a:lnTo>
                        <a:pt x="1131" y="829"/>
                      </a:lnTo>
                      <a:lnTo>
                        <a:pt x="1132" y="845"/>
                      </a:lnTo>
                      <a:lnTo>
                        <a:pt x="1132" y="863"/>
                      </a:lnTo>
                      <a:lnTo>
                        <a:pt x="1129" y="882"/>
                      </a:lnTo>
                      <a:lnTo>
                        <a:pt x="1126" y="902"/>
                      </a:lnTo>
                      <a:lnTo>
                        <a:pt x="1119" y="924"/>
                      </a:lnTo>
                      <a:lnTo>
                        <a:pt x="1111" y="946"/>
                      </a:lnTo>
                      <a:lnTo>
                        <a:pt x="1102" y="969"/>
                      </a:lnTo>
                      <a:lnTo>
                        <a:pt x="1090" y="995"/>
                      </a:lnTo>
                      <a:lnTo>
                        <a:pt x="1078" y="1021"/>
                      </a:lnTo>
                      <a:lnTo>
                        <a:pt x="1064" y="1045"/>
                      </a:lnTo>
                      <a:lnTo>
                        <a:pt x="1051" y="1069"/>
                      </a:lnTo>
                      <a:lnTo>
                        <a:pt x="1036" y="1091"/>
                      </a:lnTo>
                      <a:lnTo>
                        <a:pt x="1022" y="1112"/>
                      </a:lnTo>
                      <a:lnTo>
                        <a:pt x="1006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7" y="1191"/>
                      </a:lnTo>
                      <a:lnTo>
                        <a:pt x="939" y="1209"/>
                      </a:lnTo>
                      <a:lnTo>
                        <a:pt x="922" y="1228"/>
                      </a:lnTo>
                      <a:lnTo>
                        <a:pt x="903" y="1246"/>
                      </a:lnTo>
                      <a:lnTo>
                        <a:pt x="884" y="1263"/>
                      </a:lnTo>
                      <a:lnTo>
                        <a:pt x="842" y="1298"/>
                      </a:lnTo>
                      <a:lnTo>
                        <a:pt x="799" y="1335"/>
                      </a:lnTo>
                      <a:lnTo>
                        <a:pt x="977" y="1554"/>
                      </a:lnTo>
                      <a:lnTo>
                        <a:pt x="1005" y="1534"/>
                      </a:lnTo>
                      <a:lnTo>
                        <a:pt x="1031" y="1511"/>
                      </a:lnTo>
                      <a:lnTo>
                        <a:pt x="1057" y="1489"/>
                      </a:lnTo>
                      <a:lnTo>
                        <a:pt x="1081" y="1467"/>
                      </a:lnTo>
                      <a:lnTo>
                        <a:pt x="1104" y="1444"/>
                      </a:lnTo>
                      <a:lnTo>
                        <a:pt x="1127" y="1420"/>
                      </a:lnTo>
                      <a:lnTo>
                        <a:pt x="1149" y="1396"/>
                      </a:lnTo>
                      <a:lnTo>
                        <a:pt x="1170" y="1372"/>
                      </a:lnTo>
                      <a:lnTo>
                        <a:pt x="1190" y="1347"/>
                      </a:lnTo>
                      <a:lnTo>
                        <a:pt x="1210" y="1322"/>
                      </a:lnTo>
                      <a:lnTo>
                        <a:pt x="1229" y="1296"/>
                      </a:lnTo>
                      <a:lnTo>
                        <a:pt x="1247" y="1270"/>
                      </a:lnTo>
                      <a:lnTo>
                        <a:pt x="1264" y="1244"/>
                      </a:lnTo>
                      <a:lnTo>
                        <a:pt x="1281" y="1217"/>
                      </a:lnTo>
                      <a:lnTo>
                        <a:pt x="1296" y="1190"/>
                      </a:lnTo>
                      <a:lnTo>
                        <a:pt x="1311" y="1162"/>
                      </a:lnTo>
                      <a:lnTo>
                        <a:pt x="1327" y="1130"/>
                      </a:lnTo>
                      <a:lnTo>
                        <a:pt x="1342" y="1098"/>
                      </a:lnTo>
                      <a:lnTo>
                        <a:pt x="1355" y="1066"/>
                      </a:lnTo>
                      <a:lnTo>
                        <a:pt x="1368" y="1034"/>
                      </a:lnTo>
                      <a:lnTo>
                        <a:pt x="1379" y="1003"/>
                      </a:lnTo>
                      <a:lnTo>
                        <a:pt x="1388" y="973"/>
                      </a:lnTo>
                      <a:lnTo>
                        <a:pt x="1397" y="941"/>
                      </a:lnTo>
                      <a:lnTo>
                        <a:pt x="1403" y="911"/>
                      </a:lnTo>
                      <a:lnTo>
                        <a:pt x="1409" y="881"/>
                      </a:lnTo>
                      <a:lnTo>
                        <a:pt x="1413" y="852"/>
                      </a:lnTo>
                      <a:lnTo>
                        <a:pt x="1416" y="823"/>
                      </a:lnTo>
                      <a:lnTo>
                        <a:pt x="1418" y="794"/>
                      </a:lnTo>
                      <a:lnTo>
                        <a:pt x="1418" y="766"/>
                      </a:lnTo>
                      <a:lnTo>
                        <a:pt x="1418" y="740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5"/>
                      </a:lnTo>
                      <a:lnTo>
                        <a:pt x="1393" y="610"/>
                      </a:lnTo>
                      <a:lnTo>
                        <a:pt x="1385" y="587"/>
                      </a:lnTo>
                      <a:lnTo>
                        <a:pt x="1375" y="564"/>
                      </a:lnTo>
                      <a:lnTo>
                        <a:pt x="1364" y="542"/>
                      </a:lnTo>
                      <a:lnTo>
                        <a:pt x="1352" y="521"/>
                      </a:lnTo>
                      <a:lnTo>
                        <a:pt x="1339" y="500"/>
                      </a:lnTo>
                      <a:lnTo>
                        <a:pt x="1323" y="481"/>
                      </a:lnTo>
                      <a:lnTo>
                        <a:pt x="1307" y="462"/>
                      </a:lnTo>
                      <a:lnTo>
                        <a:pt x="1290" y="443"/>
                      </a:lnTo>
                      <a:lnTo>
                        <a:pt x="1272" y="426"/>
                      </a:lnTo>
                      <a:lnTo>
                        <a:pt x="1252" y="410"/>
                      </a:lnTo>
                      <a:lnTo>
                        <a:pt x="1230" y="395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Freeform 157">
                  <a:extLst>
                    <a:ext uri="{FF2B5EF4-FFF2-40B4-BE49-F238E27FC236}">
                      <a16:creationId xmlns:a16="http://schemas.microsoft.com/office/drawing/2014/main" id="{89FF2D12-9F6D-46E3-ABE7-021D82026A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98" y="3146"/>
                  <a:ext cx="159" cy="149"/>
                </a:xfrm>
                <a:custGeom>
                  <a:avLst/>
                  <a:gdLst>
                    <a:gd name="T0" fmla="*/ 0 w 1429"/>
                    <a:gd name="T1" fmla="*/ 0 h 1342"/>
                    <a:gd name="T2" fmla="*/ 0 w 1429"/>
                    <a:gd name="T3" fmla="*/ 0 h 1342"/>
                    <a:gd name="T4" fmla="*/ 0 w 1429"/>
                    <a:gd name="T5" fmla="*/ 0 h 1342"/>
                    <a:gd name="T6" fmla="*/ 0 w 1429"/>
                    <a:gd name="T7" fmla="*/ 0 h 1342"/>
                    <a:gd name="T8" fmla="*/ 0 w 1429"/>
                    <a:gd name="T9" fmla="*/ 0 h 1342"/>
                    <a:gd name="T10" fmla="*/ 0 w 1429"/>
                    <a:gd name="T11" fmla="*/ 0 h 1342"/>
                    <a:gd name="T12" fmla="*/ 0 w 1429"/>
                    <a:gd name="T13" fmla="*/ 0 h 1342"/>
                    <a:gd name="T14" fmla="*/ 0 w 1429"/>
                    <a:gd name="T15" fmla="*/ 0 h 1342"/>
                    <a:gd name="T16" fmla="*/ 0 w 1429"/>
                    <a:gd name="T17" fmla="*/ 0 h 1342"/>
                    <a:gd name="T18" fmla="*/ 0 w 1429"/>
                    <a:gd name="T19" fmla="*/ 0 h 1342"/>
                    <a:gd name="T20" fmla="*/ 0 w 1429"/>
                    <a:gd name="T21" fmla="*/ 0 h 1342"/>
                    <a:gd name="T22" fmla="*/ 0 w 1429"/>
                    <a:gd name="T23" fmla="*/ 0 h 1342"/>
                    <a:gd name="T24" fmla="*/ 0 w 1429"/>
                    <a:gd name="T25" fmla="*/ 0 h 1342"/>
                    <a:gd name="T26" fmla="*/ 0 w 1429"/>
                    <a:gd name="T27" fmla="*/ 0 h 1342"/>
                    <a:gd name="T28" fmla="*/ 0 w 1429"/>
                    <a:gd name="T29" fmla="*/ 0 h 1342"/>
                    <a:gd name="T30" fmla="*/ 0 w 1429"/>
                    <a:gd name="T31" fmla="*/ 0 h 1342"/>
                    <a:gd name="T32" fmla="*/ 0 w 1429"/>
                    <a:gd name="T33" fmla="*/ 0 h 1342"/>
                    <a:gd name="T34" fmla="*/ 0 w 1429"/>
                    <a:gd name="T35" fmla="*/ 0 h 1342"/>
                    <a:gd name="T36" fmla="*/ 0 w 1429"/>
                    <a:gd name="T37" fmla="*/ 0 h 1342"/>
                    <a:gd name="T38" fmla="*/ 0 w 1429"/>
                    <a:gd name="T39" fmla="*/ 0 h 1342"/>
                    <a:gd name="T40" fmla="*/ 0 w 1429"/>
                    <a:gd name="T41" fmla="*/ 0 h 1342"/>
                    <a:gd name="T42" fmla="*/ 0 w 1429"/>
                    <a:gd name="T43" fmla="*/ 0 h 1342"/>
                    <a:gd name="T44" fmla="*/ 0 w 1429"/>
                    <a:gd name="T45" fmla="*/ 0 h 1342"/>
                    <a:gd name="T46" fmla="*/ 0 w 1429"/>
                    <a:gd name="T47" fmla="*/ 0 h 1342"/>
                    <a:gd name="T48" fmla="*/ 0 w 1429"/>
                    <a:gd name="T49" fmla="*/ 0 h 1342"/>
                    <a:gd name="T50" fmla="*/ 0 w 1429"/>
                    <a:gd name="T51" fmla="*/ 0 h 1342"/>
                    <a:gd name="T52" fmla="*/ 0 w 1429"/>
                    <a:gd name="T53" fmla="*/ 0 h 1342"/>
                    <a:gd name="T54" fmla="*/ 0 w 1429"/>
                    <a:gd name="T55" fmla="*/ 0 h 1342"/>
                    <a:gd name="T56" fmla="*/ 0 w 1429"/>
                    <a:gd name="T57" fmla="*/ 0 h 1342"/>
                    <a:gd name="T58" fmla="*/ 0 w 1429"/>
                    <a:gd name="T59" fmla="*/ 0 h 1342"/>
                    <a:gd name="T60" fmla="*/ 0 w 1429"/>
                    <a:gd name="T61" fmla="*/ 0 h 1342"/>
                    <a:gd name="T62" fmla="*/ 0 w 1429"/>
                    <a:gd name="T63" fmla="*/ 0 h 1342"/>
                    <a:gd name="T64" fmla="*/ 0 w 1429"/>
                    <a:gd name="T65" fmla="*/ 0 h 1342"/>
                    <a:gd name="T66" fmla="*/ 0 w 1429"/>
                    <a:gd name="T67" fmla="*/ 0 h 1342"/>
                    <a:gd name="T68" fmla="*/ 0 w 1429"/>
                    <a:gd name="T69" fmla="*/ 0 h 1342"/>
                    <a:gd name="T70" fmla="*/ 0 w 1429"/>
                    <a:gd name="T71" fmla="*/ 0 h 1342"/>
                    <a:gd name="T72" fmla="*/ 0 w 1429"/>
                    <a:gd name="T73" fmla="*/ 0 h 1342"/>
                    <a:gd name="T74" fmla="*/ 0 w 1429"/>
                    <a:gd name="T75" fmla="*/ 0 h 1342"/>
                    <a:gd name="T76" fmla="*/ 0 w 1429"/>
                    <a:gd name="T77" fmla="*/ 0 h 1342"/>
                    <a:gd name="T78" fmla="*/ 0 w 1429"/>
                    <a:gd name="T79" fmla="*/ 0 h 1342"/>
                    <a:gd name="T80" fmla="*/ 0 w 1429"/>
                    <a:gd name="T81" fmla="*/ 0 h 1342"/>
                    <a:gd name="T82" fmla="*/ 0 w 1429"/>
                    <a:gd name="T83" fmla="*/ 0 h 1342"/>
                    <a:gd name="T84" fmla="*/ 0 w 1429"/>
                    <a:gd name="T85" fmla="*/ 0 h 1342"/>
                    <a:gd name="T86" fmla="*/ 0 w 1429"/>
                    <a:gd name="T87" fmla="*/ 0 h 1342"/>
                    <a:gd name="T88" fmla="*/ 0 w 1429"/>
                    <a:gd name="T89" fmla="*/ 0 h 1342"/>
                    <a:gd name="T90" fmla="*/ 0 w 1429"/>
                    <a:gd name="T91" fmla="*/ 0 h 1342"/>
                    <a:gd name="T92" fmla="*/ 0 w 1429"/>
                    <a:gd name="T93" fmla="*/ 0 h 1342"/>
                    <a:gd name="T94" fmla="*/ 0 w 1429"/>
                    <a:gd name="T95" fmla="*/ 0 h 1342"/>
                    <a:gd name="T96" fmla="*/ 0 w 1429"/>
                    <a:gd name="T97" fmla="*/ 0 h 13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29" h="1342">
                      <a:moveTo>
                        <a:pt x="1417" y="515"/>
                      </a:moveTo>
                      <a:lnTo>
                        <a:pt x="1173" y="560"/>
                      </a:lnTo>
                      <a:lnTo>
                        <a:pt x="1175" y="579"/>
                      </a:lnTo>
                      <a:lnTo>
                        <a:pt x="1177" y="598"/>
                      </a:lnTo>
                      <a:lnTo>
                        <a:pt x="1177" y="617"/>
                      </a:lnTo>
                      <a:lnTo>
                        <a:pt x="1178" y="633"/>
                      </a:lnTo>
                      <a:lnTo>
                        <a:pt x="1177" y="651"/>
                      </a:lnTo>
                      <a:lnTo>
                        <a:pt x="1176" y="667"/>
                      </a:lnTo>
                      <a:lnTo>
                        <a:pt x="1175" y="683"/>
                      </a:lnTo>
                      <a:lnTo>
                        <a:pt x="1173" y="698"/>
                      </a:lnTo>
                      <a:lnTo>
                        <a:pt x="1170" y="714"/>
                      </a:lnTo>
                      <a:lnTo>
                        <a:pt x="1166" y="728"/>
                      </a:lnTo>
                      <a:lnTo>
                        <a:pt x="1162" y="744"/>
                      </a:lnTo>
                      <a:lnTo>
                        <a:pt x="1157" y="758"/>
                      </a:lnTo>
                      <a:lnTo>
                        <a:pt x="1146" y="787"/>
                      </a:lnTo>
                      <a:lnTo>
                        <a:pt x="1132" y="816"/>
                      </a:lnTo>
                      <a:lnTo>
                        <a:pt x="1120" y="835"/>
                      </a:lnTo>
                      <a:lnTo>
                        <a:pt x="1110" y="853"/>
                      </a:lnTo>
                      <a:lnTo>
                        <a:pt x="1098" y="870"/>
                      </a:lnTo>
                      <a:lnTo>
                        <a:pt x="1086" y="886"/>
                      </a:lnTo>
                      <a:lnTo>
                        <a:pt x="1074" y="900"/>
                      </a:lnTo>
                      <a:lnTo>
                        <a:pt x="1060" y="913"/>
                      </a:lnTo>
                      <a:lnTo>
                        <a:pt x="1047" y="926"/>
                      </a:lnTo>
                      <a:lnTo>
                        <a:pt x="1033" y="937"/>
                      </a:lnTo>
                      <a:lnTo>
                        <a:pt x="1019" y="947"/>
                      </a:lnTo>
                      <a:lnTo>
                        <a:pt x="1003" y="957"/>
                      </a:lnTo>
                      <a:lnTo>
                        <a:pt x="988" y="965"/>
                      </a:lnTo>
                      <a:lnTo>
                        <a:pt x="972" y="971"/>
                      </a:lnTo>
                      <a:lnTo>
                        <a:pt x="955" y="978"/>
                      </a:lnTo>
                      <a:lnTo>
                        <a:pt x="939" y="983"/>
                      </a:lnTo>
                      <a:lnTo>
                        <a:pt x="921" y="987"/>
                      </a:lnTo>
                      <a:lnTo>
                        <a:pt x="903" y="990"/>
                      </a:lnTo>
                      <a:lnTo>
                        <a:pt x="887" y="992"/>
                      </a:lnTo>
                      <a:lnTo>
                        <a:pt x="871" y="992"/>
                      </a:lnTo>
                      <a:lnTo>
                        <a:pt x="853" y="992"/>
                      </a:lnTo>
                      <a:lnTo>
                        <a:pt x="835" y="989"/>
                      </a:lnTo>
                      <a:lnTo>
                        <a:pt x="816" y="986"/>
                      </a:lnTo>
                      <a:lnTo>
                        <a:pt x="797" y="983"/>
                      </a:lnTo>
                      <a:lnTo>
                        <a:pt x="777" y="977"/>
                      </a:lnTo>
                      <a:lnTo>
                        <a:pt x="756" y="971"/>
                      </a:lnTo>
                      <a:lnTo>
                        <a:pt x="734" y="964"/>
                      </a:lnTo>
                      <a:lnTo>
                        <a:pt x="709" y="955"/>
                      </a:lnTo>
                      <a:lnTo>
                        <a:pt x="685" y="945"/>
                      </a:lnTo>
                      <a:lnTo>
                        <a:pt x="659" y="934"/>
                      </a:lnTo>
                      <a:lnTo>
                        <a:pt x="603" y="908"/>
                      </a:lnTo>
                      <a:lnTo>
                        <a:pt x="541" y="877"/>
                      </a:lnTo>
                      <a:lnTo>
                        <a:pt x="516" y="863"/>
                      </a:lnTo>
                      <a:lnTo>
                        <a:pt x="492" y="849"/>
                      </a:lnTo>
                      <a:lnTo>
                        <a:pt x="469" y="835"/>
                      </a:lnTo>
                      <a:lnTo>
                        <a:pt x="448" y="822"/>
                      </a:lnTo>
                      <a:lnTo>
                        <a:pt x="427" y="807"/>
                      </a:lnTo>
                      <a:lnTo>
                        <a:pt x="408" y="794"/>
                      </a:lnTo>
                      <a:lnTo>
                        <a:pt x="391" y="780"/>
                      </a:lnTo>
                      <a:lnTo>
                        <a:pt x="375" y="765"/>
                      </a:lnTo>
                      <a:lnTo>
                        <a:pt x="359" y="751"/>
                      </a:lnTo>
                      <a:lnTo>
                        <a:pt x="346" y="736"/>
                      </a:lnTo>
                      <a:lnTo>
                        <a:pt x="332" y="720"/>
                      </a:lnTo>
                      <a:lnTo>
                        <a:pt x="321" y="705"/>
                      </a:lnTo>
                      <a:lnTo>
                        <a:pt x="311" y="689"/>
                      </a:lnTo>
                      <a:lnTo>
                        <a:pt x="302" y="673"/>
                      </a:lnTo>
                      <a:lnTo>
                        <a:pt x="295" y="656"/>
                      </a:lnTo>
                      <a:lnTo>
                        <a:pt x="289" y="639"/>
                      </a:lnTo>
                      <a:lnTo>
                        <a:pt x="284" y="627"/>
                      </a:lnTo>
                      <a:lnTo>
                        <a:pt x="281" y="613"/>
                      </a:lnTo>
                      <a:lnTo>
                        <a:pt x="279" y="600"/>
                      </a:lnTo>
                      <a:lnTo>
                        <a:pt x="278" y="586"/>
                      </a:lnTo>
                      <a:lnTo>
                        <a:pt x="276" y="571"/>
                      </a:lnTo>
                      <a:lnTo>
                        <a:pt x="276" y="557"/>
                      </a:lnTo>
                      <a:lnTo>
                        <a:pt x="278" y="541"/>
                      </a:lnTo>
                      <a:lnTo>
                        <a:pt x="280" y="525"/>
                      </a:lnTo>
                      <a:lnTo>
                        <a:pt x="282" y="510"/>
                      </a:lnTo>
                      <a:lnTo>
                        <a:pt x="284" y="493"/>
                      </a:lnTo>
                      <a:lnTo>
                        <a:pt x="289" y="477"/>
                      </a:lnTo>
                      <a:lnTo>
                        <a:pt x="293" y="462"/>
                      </a:lnTo>
                      <a:lnTo>
                        <a:pt x="298" y="447"/>
                      </a:lnTo>
                      <a:lnTo>
                        <a:pt x="303" y="432"/>
                      </a:lnTo>
                      <a:lnTo>
                        <a:pt x="310" y="417"/>
                      </a:lnTo>
                      <a:lnTo>
                        <a:pt x="317" y="404"/>
                      </a:lnTo>
                      <a:lnTo>
                        <a:pt x="330" y="380"/>
                      </a:lnTo>
                      <a:lnTo>
                        <a:pt x="347" y="357"/>
                      </a:lnTo>
                      <a:lnTo>
                        <a:pt x="365" y="335"/>
                      </a:lnTo>
                      <a:lnTo>
                        <a:pt x="385" y="312"/>
                      </a:lnTo>
                      <a:lnTo>
                        <a:pt x="407" y="292"/>
                      </a:lnTo>
                      <a:lnTo>
                        <a:pt x="430" y="272"/>
                      </a:lnTo>
                      <a:lnTo>
                        <a:pt x="455" y="253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1" y="9"/>
                      </a:lnTo>
                      <a:lnTo>
                        <a:pt x="323" y="19"/>
                      </a:lnTo>
                      <a:lnTo>
                        <a:pt x="305" y="31"/>
                      </a:lnTo>
                      <a:lnTo>
                        <a:pt x="288" y="45"/>
                      </a:lnTo>
                      <a:lnTo>
                        <a:pt x="270" y="59"/>
                      </a:lnTo>
                      <a:lnTo>
                        <a:pt x="251" y="76"/>
                      </a:lnTo>
                      <a:lnTo>
                        <a:pt x="233" y="94"/>
                      </a:lnTo>
                      <a:lnTo>
                        <a:pt x="214" y="111"/>
                      </a:lnTo>
                      <a:lnTo>
                        <a:pt x="196" y="132"/>
                      </a:lnTo>
                      <a:lnTo>
                        <a:pt x="178" y="153"/>
                      </a:lnTo>
                      <a:lnTo>
                        <a:pt x="161" y="174"/>
                      </a:lnTo>
                      <a:lnTo>
                        <a:pt x="144" y="196"/>
                      </a:lnTo>
                      <a:lnTo>
                        <a:pt x="128" y="220"/>
                      </a:lnTo>
                      <a:lnTo>
                        <a:pt x="113" y="243"/>
                      </a:lnTo>
                      <a:lnTo>
                        <a:pt x="98" y="268"/>
                      </a:lnTo>
                      <a:lnTo>
                        <a:pt x="85" y="291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2"/>
                      </a:lnTo>
                      <a:lnTo>
                        <a:pt x="49" y="374"/>
                      </a:lnTo>
                      <a:lnTo>
                        <a:pt x="41" y="394"/>
                      </a:lnTo>
                      <a:lnTo>
                        <a:pt x="33" y="415"/>
                      </a:lnTo>
                      <a:lnTo>
                        <a:pt x="28" y="436"/>
                      </a:lnTo>
                      <a:lnTo>
                        <a:pt x="22" y="457"/>
                      </a:lnTo>
                      <a:lnTo>
                        <a:pt x="17" y="478"/>
                      </a:lnTo>
                      <a:lnTo>
                        <a:pt x="12" y="500"/>
                      </a:lnTo>
                      <a:lnTo>
                        <a:pt x="9" y="521"/>
                      </a:lnTo>
                      <a:lnTo>
                        <a:pt x="6" y="542"/>
                      </a:lnTo>
                      <a:lnTo>
                        <a:pt x="3" y="563"/>
                      </a:lnTo>
                      <a:lnTo>
                        <a:pt x="2" y="584"/>
                      </a:lnTo>
                      <a:lnTo>
                        <a:pt x="1" y="606"/>
                      </a:lnTo>
                      <a:lnTo>
                        <a:pt x="0" y="627"/>
                      </a:lnTo>
                      <a:lnTo>
                        <a:pt x="1" y="648"/>
                      </a:lnTo>
                      <a:lnTo>
                        <a:pt x="2" y="669"/>
                      </a:lnTo>
                      <a:lnTo>
                        <a:pt x="3" y="690"/>
                      </a:lnTo>
                      <a:lnTo>
                        <a:pt x="6" y="712"/>
                      </a:lnTo>
                      <a:lnTo>
                        <a:pt x="9" y="732"/>
                      </a:lnTo>
                      <a:lnTo>
                        <a:pt x="12" y="753"/>
                      </a:lnTo>
                      <a:lnTo>
                        <a:pt x="17" y="773"/>
                      </a:lnTo>
                      <a:lnTo>
                        <a:pt x="21" y="793"/>
                      </a:lnTo>
                      <a:lnTo>
                        <a:pt x="27" y="813"/>
                      </a:lnTo>
                      <a:lnTo>
                        <a:pt x="33" y="833"/>
                      </a:lnTo>
                      <a:lnTo>
                        <a:pt x="40" y="852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6"/>
                      </a:lnTo>
                      <a:lnTo>
                        <a:pt x="100" y="969"/>
                      </a:lnTo>
                      <a:lnTo>
                        <a:pt x="116" y="992"/>
                      </a:lnTo>
                      <a:lnTo>
                        <a:pt x="132" y="1014"/>
                      </a:lnTo>
                      <a:lnTo>
                        <a:pt x="149" y="1035"/>
                      </a:lnTo>
                      <a:lnTo>
                        <a:pt x="167" y="1055"/>
                      </a:lnTo>
                      <a:lnTo>
                        <a:pt x="186" y="1075"/>
                      </a:lnTo>
                      <a:lnTo>
                        <a:pt x="206" y="1094"/>
                      </a:lnTo>
                      <a:lnTo>
                        <a:pt x="226" y="1113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5" y="1168"/>
                      </a:lnTo>
                      <a:lnTo>
                        <a:pt x="320" y="1185"/>
                      </a:lnTo>
                      <a:lnTo>
                        <a:pt x="347" y="1201"/>
                      </a:lnTo>
                      <a:lnTo>
                        <a:pt x="375" y="1218"/>
                      </a:lnTo>
                      <a:lnTo>
                        <a:pt x="402" y="1235"/>
                      </a:lnTo>
                      <a:lnTo>
                        <a:pt x="433" y="1250"/>
                      </a:lnTo>
                      <a:lnTo>
                        <a:pt x="468" y="1268"/>
                      </a:lnTo>
                      <a:lnTo>
                        <a:pt x="504" y="1284"/>
                      </a:lnTo>
                      <a:lnTo>
                        <a:pt x="540" y="1298"/>
                      </a:lnTo>
                      <a:lnTo>
                        <a:pt x="575" y="1309"/>
                      </a:lnTo>
                      <a:lnTo>
                        <a:pt x="611" y="1319"/>
                      </a:lnTo>
                      <a:lnTo>
                        <a:pt x="646" y="1328"/>
                      </a:lnTo>
                      <a:lnTo>
                        <a:pt x="681" y="1334"/>
                      </a:lnTo>
                      <a:lnTo>
                        <a:pt x="716" y="1338"/>
                      </a:lnTo>
                      <a:lnTo>
                        <a:pt x="750" y="1342"/>
                      </a:lnTo>
                      <a:lnTo>
                        <a:pt x="786" y="1342"/>
                      </a:lnTo>
                      <a:lnTo>
                        <a:pt x="821" y="1341"/>
                      </a:lnTo>
                      <a:lnTo>
                        <a:pt x="855" y="1337"/>
                      </a:lnTo>
                      <a:lnTo>
                        <a:pt x="890" y="1332"/>
                      </a:lnTo>
                      <a:lnTo>
                        <a:pt x="924" y="1324"/>
                      </a:lnTo>
                      <a:lnTo>
                        <a:pt x="959" y="1315"/>
                      </a:lnTo>
                      <a:lnTo>
                        <a:pt x="993" y="1304"/>
                      </a:lnTo>
                      <a:lnTo>
                        <a:pt x="1021" y="1290"/>
                      </a:lnTo>
                      <a:lnTo>
                        <a:pt x="1048" y="1277"/>
                      </a:lnTo>
                      <a:lnTo>
                        <a:pt x="1074" y="1261"/>
                      </a:lnTo>
                      <a:lnTo>
                        <a:pt x="1098" y="1246"/>
                      </a:lnTo>
                      <a:lnTo>
                        <a:pt x="1123" y="1228"/>
                      </a:lnTo>
                      <a:lnTo>
                        <a:pt x="1146" y="1209"/>
                      </a:lnTo>
                      <a:lnTo>
                        <a:pt x="1170" y="1189"/>
                      </a:lnTo>
                      <a:lnTo>
                        <a:pt x="1191" y="1168"/>
                      </a:lnTo>
                      <a:lnTo>
                        <a:pt x="1212" y="1144"/>
                      </a:lnTo>
                      <a:lnTo>
                        <a:pt x="1233" y="1121"/>
                      </a:lnTo>
                      <a:lnTo>
                        <a:pt x="1252" y="1095"/>
                      </a:lnTo>
                      <a:lnTo>
                        <a:pt x="1272" y="1070"/>
                      </a:lnTo>
                      <a:lnTo>
                        <a:pt x="1290" y="1042"/>
                      </a:lnTo>
                      <a:lnTo>
                        <a:pt x="1309" y="1012"/>
                      </a:lnTo>
                      <a:lnTo>
                        <a:pt x="1327" y="982"/>
                      </a:lnTo>
                      <a:lnTo>
                        <a:pt x="1343" y="949"/>
                      </a:lnTo>
                      <a:lnTo>
                        <a:pt x="1358" y="920"/>
                      </a:lnTo>
                      <a:lnTo>
                        <a:pt x="1371" y="892"/>
                      </a:lnTo>
                      <a:lnTo>
                        <a:pt x="1382" y="864"/>
                      </a:lnTo>
                      <a:lnTo>
                        <a:pt x="1392" y="836"/>
                      </a:lnTo>
                      <a:lnTo>
                        <a:pt x="1401" y="810"/>
                      </a:lnTo>
                      <a:lnTo>
                        <a:pt x="1409" y="782"/>
                      </a:lnTo>
                      <a:lnTo>
                        <a:pt x="1416" y="755"/>
                      </a:lnTo>
                      <a:lnTo>
                        <a:pt x="1421" y="728"/>
                      </a:lnTo>
                      <a:lnTo>
                        <a:pt x="1425" y="702"/>
                      </a:lnTo>
                      <a:lnTo>
                        <a:pt x="1427" y="676"/>
                      </a:lnTo>
                      <a:lnTo>
                        <a:pt x="1429" y="649"/>
                      </a:lnTo>
                      <a:lnTo>
                        <a:pt x="1429" y="622"/>
                      </a:lnTo>
                      <a:lnTo>
                        <a:pt x="1428" y="596"/>
                      </a:lnTo>
                      <a:lnTo>
                        <a:pt x="1426" y="569"/>
                      </a:lnTo>
                      <a:lnTo>
                        <a:pt x="1423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Freeform 158">
                  <a:extLst>
                    <a:ext uri="{FF2B5EF4-FFF2-40B4-BE49-F238E27FC236}">
                      <a16:creationId xmlns:a16="http://schemas.microsoft.com/office/drawing/2014/main" id="{445AAAE5-66BB-4742-9C66-19F9452B934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45" y="3011"/>
                  <a:ext cx="188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8" y="0"/>
                      </a:lnTo>
                      <a:lnTo>
                        <a:pt x="328" y="308"/>
                      </a:lnTo>
                      <a:lnTo>
                        <a:pt x="780" y="542"/>
                      </a:lnTo>
                      <a:lnTo>
                        <a:pt x="610" y="868"/>
                      </a:lnTo>
                      <a:lnTo>
                        <a:pt x="159" y="632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3"/>
                      </a:lnTo>
                      <a:lnTo>
                        <a:pt x="852" y="994"/>
                      </a:lnTo>
                      <a:lnTo>
                        <a:pt x="1020" y="668"/>
                      </a:lnTo>
                      <a:lnTo>
                        <a:pt x="1538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159">
                  <a:extLst>
                    <a:ext uri="{FF2B5EF4-FFF2-40B4-BE49-F238E27FC236}">
                      <a16:creationId xmlns:a16="http://schemas.microsoft.com/office/drawing/2014/main" id="{15FAB3FF-F04E-42CC-A288-94B2CBBB24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18" y="2864"/>
                  <a:ext cx="176" cy="165"/>
                </a:xfrm>
                <a:custGeom>
                  <a:avLst/>
                  <a:gdLst>
                    <a:gd name="T0" fmla="*/ 0 w 1580"/>
                    <a:gd name="T1" fmla="*/ 0 h 1482"/>
                    <a:gd name="T2" fmla="*/ 0 w 1580"/>
                    <a:gd name="T3" fmla="*/ 0 h 1482"/>
                    <a:gd name="T4" fmla="*/ 0 w 1580"/>
                    <a:gd name="T5" fmla="*/ 0 h 1482"/>
                    <a:gd name="T6" fmla="*/ 0 w 1580"/>
                    <a:gd name="T7" fmla="*/ 0 h 1482"/>
                    <a:gd name="T8" fmla="*/ 0 w 1580"/>
                    <a:gd name="T9" fmla="*/ 0 h 1482"/>
                    <a:gd name="T10" fmla="*/ 0 w 1580"/>
                    <a:gd name="T11" fmla="*/ 0 h 1482"/>
                    <a:gd name="T12" fmla="*/ 0 w 1580"/>
                    <a:gd name="T13" fmla="*/ 0 h 1482"/>
                    <a:gd name="T14" fmla="*/ 0 w 1580"/>
                    <a:gd name="T15" fmla="*/ 0 h 1482"/>
                    <a:gd name="T16" fmla="*/ 0 w 1580"/>
                    <a:gd name="T17" fmla="*/ 0 h 1482"/>
                    <a:gd name="T18" fmla="*/ 0 w 1580"/>
                    <a:gd name="T19" fmla="*/ 0 h 1482"/>
                    <a:gd name="T20" fmla="*/ 0 w 1580"/>
                    <a:gd name="T21" fmla="*/ 0 h 1482"/>
                    <a:gd name="T22" fmla="*/ 0 w 1580"/>
                    <a:gd name="T23" fmla="*/ 0 h 1482"/>
                    <a:gd name="T24" fmla="*/ 0 w 1580"/>
                    <a:gd name="T25" fmla="*/ 0 h 1482"/>
                    <a:gd name="T26" fmla="*/ 0 w 1580"/>
                    <a:gd name="T27" fmla="*/ 0 h 1482"/>
                    <a:gd name="T28" fmla="*/ 0 w 1580"/>
                    <a:gd name="T29" fmla="*/ 0 h 1482"/>
                    <a:gd name="T30" fmla="*/ 0 w 1580"/>
                    <a:gd name="T31" fmla="*/ 0 h 1482"/>
                    <a:gd name="T32" fmla="*/ 0 w 1580"/>
                    <a:gd name="T33" fmla="*/ 0 h 1482"/>
                    <a:gd name="T34" fmla="*/ 0 w 1580"/>
                    <a:gd name="T35" fmla="*/ 0 h 1482"/>
                    <a:gd name="T36" fmla="*/ 0 w 1580"/>
                    <a:gd name="T37" fmla="*/ 0 h 1482"/>
                    <a:gd name="T38" fmla="*/ 0 w 1580"/>
                    <a:gd name="T39" fmla="*/ 0 h 1482"/>
                    <a:gd name="T40" fmla="*/ 0 w 1580"/>
                    <a:gd name="T41" fmla="*/ 0 h 1482"/>
                    <a:gd name="T42" fmla="*/ 0 w 1580"/>
                    <a:gd name="T43" fmla="*/ 0 h 1482"/>
                    <a:gd name="T44" fmla="*/ 0 w 1580"/>
                    <a:gd name="T45" fmla="*/ 0 h 1482"/>
                    <a:gd name="T46" fmla="*/ 0 w 1580"/>
                    <a:gd name="T47" fmla="*/ 0 h 1482"/>
                    <a:gd name="T48" fmla="*/ 0 w 1580"/>
                    <a:gd name="T49" fmla="*/ 0 h 1482"/>
                    <a:gd name="T50" fmla="*/ 0 w 1580"/>
                    <a:gd name="T51" fmla="*/ 0 h 1482"/>
                    <a:gd name="T52" fmla="*/ 0 w 1580"/>
                    <a:gd name="T53" fmla="*/ 0 h 1482"/>
                    <a:gd name="T54" fmla="*/ 0 w 1580"/>
                    <a:gd name="T55" fmla="*/ 0 h 1482"/>
                    <a:gd name="T56" fmla="*/ 0 w 1580"/>
                    <a:gd name="T57" fmla="*/ 0 h 1482"/>
                    <a:gd name="T58" fmla="*/ 0 w 1580"/>
                    <a:gd name="T59" fmla="*/ 0 h 1482"/>
                    <a:gd name="T60" fmla="*/ 0 w 1580"/>
                    <a:gd name="T61" fmla="*/ 0 h 1482"/>
                    <a:gd name="T62" fmla="*/ 0 w 1580"/>
                    <a:gd name="T63" fmla="*/ 0 h 1482"/>
                    <a:gd name="T64" fmla="*/ 0 w 1580"/>
                    <a:gd name="T65" fmla="*/ 0 h 1482"/>
                    <a:gd name="T66" fmla="*/ 0 w 1580"/>
                    <a:gd name="T67" fmla="*/ 0 h 1482"/>
                    <a:gd name="T68" fmla="*/ 0 w 1580"/>
                    <a:gd name="T69" fmla="*/ 0 h 1482"/>
                    <a:gd name="T70" fmla="*/ 0 w 1580"/>
                    <a:gd name="T71" fmla="*/ 0 h 1482"/>
                    <a:gd name="T72" fmla="*/ 0 w 1580"/>
                    <a:gd name="T73" fmla="*/ 0 h 1482"/>
                    <a:gd name="T74" fmla="*/ 0 w 1580"/>
                    <a:gd name="T75" fmla="*/ 0 h 1482"/>
                    <a:gd name="T76" fmla="*/ 0 w 1580"/>
                    <a:gd name="T77" fmla="*/ 0 h 1482"/>
                    <a:gd name="T78" fmla="*/ 0 w 1580"/>
                    <a:gd name="T79" fmla="*/ 0 h 1482"/>
                    <a:gd name="T80" fmla="*/ 0 w 1580"/>
                    <a:gd name="T81" fmla="*/ 0 h 1482"/>
                    <a:gd name="T82" fmla="*/ 0 w 1580"/>
                    <a:gd name="T83" fmla="*/ 0 h 1482"/>
                    <a:gd name="T84" fmla="*/ 0 w 1580"/>
                    <a:gd name="T85" fmla="*/ 0 h 1482"/>
                    <a:gd name="T86" fmla="*/ 0 w 1580"/>
                    <a:gd name="T87" fmla="*/ 0 h 1482"/>
                    <a:gd name="T88" fmla="*/ 0 w 1580"/>
                    <a:gd name="T89" fmla="*/ 0 h 1482"/>
                    <a:gd name="T90" fmla="*/ 0 w 1580"/>
                    <a:gd name="T91" fmla="*/ 0 h 1482"/>
                    <a:gd name="T92" fmla="*/ 0 w 1580"/>
                    <a:gd name="T93" fmla="*/ 0 h 1482"/>
                    <a:gd name="T94" fmla="*/ 0 w 1580"/>
                    <a:gd name="T95" fmla="*/ 0 h 1482"/>
                    <a:gd name="T96" fmla="*/ 0 w 1580"/>
                    <a:gd name="T97" fmla="*/ 0 h 1482"/>
                    <a:gd name="T98" fmla="*/ 0 w 1580"/>
                    <a:gd name="T99" fmla="*/ 0 h 1482"/>
                    <a:gd name="T100" fmla="*/ 0 w 1580"/>
                    <a:gd name="T101" fmla="*/ 0 h 1482"/>
                    <a:gd name="T102" fmla="*/ 0 w 1580"/>
                    <a:gd name="T103" fmla="*/ 0 h 1482"/>
                    <a:gd name="T104" fmla="*/ 0 w 1580"/>
                    <a:gd name="T105" fmla="*/ 0 h 1482"/>
                    <a:gd name="T106" fmla="*/ 0 w 1580"/>
                    <a:gd name="T107" fmla="*/ 0 h 1482"/>
                    <a:gd name="T108" fmla="*/ 0 w 1580"/>
                    <a:gd name="T109" fmla="*/ 0 h 1482"/>
                    <a:gd name="T110" fmla="*/ 0 w 1580"/>
                    <a:gd name="T111" fmla="*/ 0 h 1482"/>
                    <a:gd name="T112" fmla="*/ 0 w 1580"/>
                    <a:gd name="T113" fmla="*/ 0 h 1482"/>
                    <a:gd name="T114" fmla="*/ 0 w 1580"/>
                    <a:gd name="T115" fmla="*/ 0 h 1482"/>
                    <a:gd name="T116" fmla="*/ 0 w 1580"/>
                    <a:gd name="T117" fmla="*/ 0 h 14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580" h="1482">
                      <a:moveTo>
                        <a:pt x="1314" y="418"/>
                      </a:moveTo>
                      <a:lnTo>
                        <a:pt x="510" y="0"/>
                      </a:lnTo>
                      <a:lnTo>
                        <a:pt x="351" y="306"/>
                      </a:lnTo>
                      <a:lnTo>
                        <a:pt x="1113" y="703"/>
                      </a:lnTo>
                      <a:lnTo>
                        <a:pt x="1156" y="727"/>
                      </a:lnTo>
                      <a:lnTo>
                        <a:pt x="1190" y="748"/>
                      </a:lnTo>
                      <a:lnTo>
                        <a:pt x="1204" y="757"/>
                      </a:lnTo>
                      <a:lnTo>
                        <a:pt x="1216" y="766"/>
                      </a:lnTo>
                      <a:lnTo>
                        <a:pt x="1227" y="775"/>
                      </a:lnTo>
                      <a:lnTo>
                        <a:pt x="1236" y="783"/>
                      </a:lnTo>
                      <a:lnTo>
                        <a:pt x="1244" y="790"/>
                      </a:lnTo>
                      <a:lnTo>
                        <a:pt x="1250" y="798"/>
                      </a:lnTo>
                      <a:lnTo>
                        <a:pt x="1256" y="806"/>
                      </a:lnTo>
                      <a:lnTo>
                        <a:pt x="1260" y="813"/>
                      </a:lnTo>
                      <a:lnTo>
                        <a:pt x="1267" y="827"/>
                      </a:lnTo>
                      <a:lnTo>
                        <a:pt x="1272" y="841"/>
                      </a:lnTo>
                      <a:lnTo>
                        <a:pt x="1275" y="859"/>
                      </a:lnTo>
                      <a:lnTo>
                        <a:pt x="1276" y="877"/>
                      </a:lnTo>
                      <a:lnTo>
                        <a:pt x="1276" y="898"/>
                      </a:lnTo>
                      <a:lnTo>
                        <a:pt x="1275" y="919"/>
                      </a:lnTo>
                      <a:lnTo>
                        <a:pt x="1272" y="941"/>
                      </a:lnTo>
                      <a:lnTo>
                        <a:pt x="1266" y="963"/>
                      </a:lnTo>
                      <a:lnTo>
                        <a:pt x="1262" y="975"/>
                      </a:lnTo>
                      <a:lnTo>
                        <a:pt x="1257" y="986"/>
                      </a:lnTo>
                      <a:lnTo>
                        <a:pt x="1253" y="997"/>
                      </a:lnTo>
                      <a:lnTo>
                        <a:pt x="1247" y="1009"/>
                      </a:lnTo>
                      <a:lnTo>
                        <a:pt x="1240" y="1021"/>
                      </a:lnTo>
                      <a:lnTo>
                        <a:pt x="1233" y="1034"/>
                      </a:lnTo>
                      <a:lnTo>
                        <a:pt x="1225" y="1045"/>
                      </a:lnTo>
                      <a:lnTo>
                        <a:pt x="1217" y="1056"/>
                      </a:lnTo>
                      <a:lnTo>
                        <a:pt x="1208" y="1066"/>
                      </a:lnTo>
                      <a:lnTo>
                        <a:pt x="1200" y="1076"/>
                      </a:lnTo>
                      <a:lnTo>
                        <a:pt x="1191" y="1085"/>
                      </a:lnTo>
                      <a:lnTo>
                        <a:pt x="1181" y="1094"/>
                      </a:lnTo>
                      <a:lnTo>
                        <a:pt x="1172" y="1101"/>
                      </a:lnTo>
                      <a:lnTo>
                        <a:pt x="1162" y="1107"/>
                      </a:lnTo>
                      <a:lnTo>
                        <a:pt x="1152" y="1114"/>
                      </a:lnTo>
                      <a:lnTo>
                        <a:pt x="1142" y="1120"/>
                      </a:lnTo>
                      <a:lnTo>
                        <a:pt x="1132" y="1124"/>
                      </a:lnTo>
                      <a:lnTo>
                        <a:pt x="1121" y="1127"/>
                      </a:lnTo>
                      <a:lnTo>
                        <a:pt x="1110" y="1131"/>
                      </a:lnTo>
                      <a:lnTo>
                        <a:pt x="1099" y="1133"/>
                      </a:lnTo>
                      <a:lnTo>
                        <a:pt x="1091" y="1134"/>
                      </a:lnTo>
                      <a:lnTo>
                        <a:pt x="1084" y="1134"/>
                      </a:lnTo>
                      <a:lnTo>
                        <a:pt x="1077" y="1134"/>
                      </a:lnTo>
                      <a:lnTo>
                        <a:pt x="1069" y="1133"/>
                      </a:lnTo>
                      <a:lnTo>
                        <a:pt x="1052" y="1131"/>
                      </a:lnTo>
                      <a:lnTo>
                        <a:pt x="1034" y="1125"/>
                      </a:lnTo>
                      <a:lnTo>
                        <a:pt x="1015" y="1118"/>
                      </a:lnTo>
                      <a:lnTo>
                        <a:pt x="995" y="1108"/>
                      </a:lnTo>
                      <a:lnTo>
                        <a:pt x="972" y="1097"/>
                      </a:lnTo>
                      <a:lnTo>
                        <a:pt x="946" y="1085"/>
                      </a:lnTo>
                      <a:lnTo>
                        <a:pt x="159" y="674"/>
                      </a:lnTo>
                      <a:lnTo>
                        <a:pt x="0" y="981"/>
                      </a:lnTo>
                      <a:lnTo>
                        <a:pt x="820" y="1410"/>
                      </a:lnTo>
                      <a:lnTo>
                        <a:pt x="861" y="1430"/>
                      </a:lnTo>
                      <a:lnTo>
                        <a:pt x="900" y="1447"/>
                      </a:lnTo>
                      <a:lnTo>
                        <a:pt x="919" y="1454"/>
                      </a:lnTo>
                      <a:lnTo>
                        <a:pt x="937" y="1461"/>
                      </a:lnTo>
                      <a:lnTo>
                        <a:pt x="955" y="1466"/>
                      </a:lnTo>
                      <a:lnTo>
                        <a:pt x="973" y="1472"/>
                      </a:lnTo>
                      <a:lnTo>
                        <a:pt x="991" y="1475"/>
                      </a:lnTo>
                      <a:lnTo>
                        <a:pt x="1007" y="1479"/>
                      </a:lnTo>
                      <a:lnTo>
                        <a:pt x="1025" y="1481"/>
                      </a:lnTo>
                      <a:lnTo>
                        <a:pt x="1042" y="1482"/>
                      </a:lnTo>
                      <a:lnTo>
                        <a:pt x="1060" y="1482"/>
                      </a:lnTo>
                      <a:lnTo>
                        <a:pt x="1077" y="1482"/>
                      </a:lnTo>
                      <a:lnTo>
                        <a:pt x="1094" y="1480"/>
                      </a:lnTo>
                      <a:lnTo>
                        <a:pt x="1112" y="1478"/>
                      </a:lnTo>
                      <a:lnTo>
                        <a:pt x="1138" y="1471"/>
                      </a:lnTo>
                      <a:lnTo>
                        <a:pt x="1165" y="1462"/>
                      </a:lnTo>
                      <a:lnTo>
                        <a:pt x="1190" y="1451"/>
                      </a:lnTo>
                      <a:lnTo>
                        <a:pt x="1216" y="1437"/>
                      </a:lnTo>
                      <a:lnTo>
                        <a:pt x="1242" y="1423"/>
                      </a:lnTo>
                      <a:lnTo>
                        <a:pt x="1267" y="1405"/>
                      </a:lnTo>
                      <a:lnTo>
                        <a:pt x="1292" y="1385"/>
                      </a:lnTo>
                      <a:lnTo>
                        <a:pt x="1316" y="1364"/>
                      </a:lnTo>
                      <a:lnTo>
                        <a:pt x="1340" y="1340"/>
                      </a:lnTo>
                      <a:lnTo>
                        <a:pt x="1363" y="1315"/>
                      </a:lnTo>
                      <a:lnTo>
                        <a:pt x="1386" y="1288"/>
                      </a:lnTo>
                      <a:lnTo>
                        <a:pt x="1409" y="1258"/>
                      </a:lnTo>
                      <a:lnTo>
                        <a:pt x="1430" y="1227"/>
                      </a:lnTo>
                      <a:lnTo>
                        <a:pt x="1451" y="1193"/>
                      </a:lnTo>
                      <a:lnTo>
                        <a:pt x="1472" y="1159"/>
                      </a:lnTo>
                      <a:lnTo>
                        <a:pt x="1492" y="1122"/>
                      </a:lnTo>
                      <a:lnTo>
                        <a:pt x="1509" y="1087"/>
                      </a:lnTo>
                      <a:lnTo>
                        <a:pt x="1525" y="1053"/>
                      </a:lnTo>
                      <a:lnTo>
                        <a:pt x="1538" y="1019"/>
                      </a:lnTo>
                      <a:lnTo>
                        <a:pt x="1549" y="987"/>
                      </a:lnTo>
                      <a:lnTo>
                        <a:pt x="1558" y="954"/>
                      </a:lnTo>
                      <a:lnTo>
                        <a:pt x="1566" y="924"/>
                      </a:lnTo>
                      <a:lnTo>
                        <a:pt x="1573" y="894"/>
                      </a:lnTo>
                      <a:lnTo>
                        <a:pt x="1577" y="865"/>
                      </a:lnTo>
                      <a:lnTo>
                        <a:pt x="1579" y="838"/>
                      </a:lnTo>
                      <a:lnTo>
                        <a:pt x="1580" y="812"/>
                      </a:lnTo>
                      <a:lnTo>
                        <a:pt x="1580" y="786"/>
                      </a:lnTo>
                      <a:lnTo>
                        <a:pt x="1580" y="763"/>
                      </a:lnTo>
                      <a:lnTo>
                        <a:pt x="1578" y="739"/>
                      </a:lnTo>
                      <a:lnTo>
                        <a:pt x="1575" y="718"/>
                      </a:lnTo>
                      <a:lnTo>
                        <a:pt x="1570" y="697"/>
                      </a:lnTo>
                      <a:lnTo>
                        <a:pt x="1565" y="678"/>
                      </a:lnTo>
                      <a:lnTo>
                        <a:pt x="1559" y="659"/>
                      </a:lnTo>
                      <a:lnTo>
                        <a:pt x="1553" y="641"/>
                      </a:lnTo>
                      <a:lnTo>
                        <a:pt x="1546" y="624"/>
                      </a:lnTo>
                      <a:lnTo>
                        <a:pt x="1538" y="608"/>
                      </a:lnTo>
                      <a:lnTo>
                        <a:pt x="1529" y="591"/>
                      </a:lnTo>
                      <a:lnTo>
                        <a:pt x="1519" y="575"/>
                      </a:lnTo>
                      <a:lnTo>
                        <a:pt x="1508" y="560"/>
                      </a:lnTo>
                      <a:lnTo>
                        <a:pt x="1495" y="544"/>
                      </a:lnTo>
                      <a:lnTo>
                        <a:pt x="1480" y="529"/>
                      </a:lnTo>
                      <a:lnTo>
                        <a:pt x="1463" y="514"/>
                      </a:lnTo>
                      <a:lnTo>
                        <a:pt x="1444" y="498"/>
                      </a:lnTo>
                      <a:lnTo>
                        <a:pt x="1423" y="483"/>
                      </a:lnTo>
                      <a:lnTo>
                        <a:pt x="1400" y="467"/>
                      </a:lnTo>
                      <a:lnTo>
                        <a:pt x="1374" y="451"/>
                      </a:lnTo>
                      <a:lnTo>
                        <a:pt x="1345" y="435"/>
                      </a:lnTo>
                      <a:lnTo>
                        <a:pt x="1314" y="4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Freeform 160">
                  <a:extLst>
                    <a:ext uri="{FF2B5EF4-FFF2-40B4-BE49-F238E27FC236}">
                      <a16:creationId xmlns:a16="http://schemas.microsoft.com/office/drawing/2014/main" id="{51E7BFD1-CA3C-43C3-9966-79451E7321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4" y="2793"/>
                  <a:ext cx="173" cy="104"/>
                </a:xfrm>
                <a:custGeom>
                  <a:avLst/>
                  <a:gdLst>
                    <a:gd name="T0" fmla="*/ 0 w 1553"/>
                    <a:gd name="T1" fmla="*/ 0 h 935"/>
                    <a:gd name="T2" fmla="*/ 0 w 1553"/>
                    <a:gd name="T3" fmla="*/ 0 h 935"/>
                    <a:gd name="T4" fmla="*/ 0 w 1553"/>
                    <a:gd name="T5" fmla="*/ 0 h 935"/>
                    <a:gd name="T6" fmla="*/ 0 w 1553"/>
                    <a:gd name="T7" fmla="*/ 0 h 935"/>
                    <a:gd name="T8" fmla="*/ 0 w 1553"/>
                    <a:gd name="T9" fmla="*/ 0 h 935"/>
                    <a:gd name="T10" fmla="*/ 0 w 1553"/>
                    <a:gd name="T11" fmla="*/ 0 h 935"/>
                    <a:gd name="T12" fmla="*/ 0 w 1553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53" h="935">
                      <a:moveTo>
                        <a:pt x="1342" y="85"/>
                      </a:moveTo>
                      <a:lnTo>
                        <a:pt x="1126" y="501"/>
                      </a:lnTo>
                      <a:lnTo>
                        <a:pt x="158" y="0"/>
                      </a:lnTo>
                      <a:lnTo>
                        <a:pt x="0" y="305"/>
                      </a:lnTo>
                      <a:lnTo>
                        <a:pt x="1210" y="935"/>
                      </a:lnTo>
                      <a:lnTo>
                        <a:pt x="1553" y="276"/>
                      </a:lnTo>
                      <a:lnTo>
                        <a:pt x="1342" y="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Freeform 161">
                  <a:extLst>
                    <a:ext uri="{FF2B5EF4-FFF2-40B4-BE49-F238E27FC236}">
                      <a16:creationId xmlns:a16="http://schemas.microsoft.com/office/drawing/2014/main" id="{FC0184CB-BBB5-460B-ADC3-7122DF7B39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51" y="2632"/>
                  <a:ext cx="180" cy="155"/>
                </a:xfrm>
                <a:custGeom>
                  <a:avLst/>
                  <a:gdLst>
                    <a:gd name="T0" fmla="*/ 0 w 1623"/>
                    <a:gd name="T1" fmla="*/ 0 h 1402"/>
                    <a:gd name="T2" fmla="*/ 0 w 1623"/>
                    <a:gd name="T3" fmla="*/ 0 h 1402"/>
                    <a:gd name="T4" fmla="*/ 0 w 1623"/>
                    <a:gd name="T5" fmla="*/ 0 h 1402"/>
                    <a:gd name="T6" fmla="*/ 0 w 1623"/>
                    <a:gd name="T7" fmla="*/ 0 h 1402"/>
                    <a:gd name="T8" fmla="*/ 0 w 1623"/>
                    <a:gd name="T9" fmla="*/ 0 h 1402"/>
                    <a:gd name="T10" fmla="*/ 0 w 1623"/>
                    <a:gd name="T11" fmla="*/ 0 h 1402"/>
                    <a:gd name="T12" fmla="*/ 0 w 1623"/>
                    <a:gd name="T13" fmla="*/ 0 h 1402"/>
                    <a:gd name="T14" fmla="*/ 0 w 1623"/>
                    <a:gd name="T15" fmla="*/ 0 h 1402"/>
                    <a:gd name="T16" fmla="*/ 0 w 1623"/>
                    <a:gd name="T17" fmla="*/ 0 h 1402"/>
                    <a:gd name="T18" fmla="*/ 0 w 1623"/>
                    <a:gd name="T19" fmla="*/ 0 h 1402"/>
                    <a:gd name="T20" fmla="*/ 0 w 1623"/>
                    <a:gd name="T21" fmla="*/ 0 h 1402"/>
                    <a:gd name="T22" fmla="*/ 0 w 1623"/>
                    <a:gd name="T23" fmla="*/ 0 h 1402"/>
                    <a:gd name="T24" fmla="*/ 0 w 1623"/>
                    <a:gd name="T25" fmla="*/ 0 h 1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23" h="1402">
                      <a:moveTo>
                        <a:pt x="1623" y="619"/>
                      </a:moveTo>
                      <a:lnTo>
                        <a:pt x="1376" y="491"/>
                      </a:lnTo>
                      <a:lnTo>
                        <a:pt x="1129" y="967"/>
                      </a:lnTo>
                      <a:lnTo>
                        <a:pt x="858" y="827"/>
                      </a:lnTo>
                      <a:lnTo>
                        <a:pt x="1040" y="476"/>
                      </a:lnTo>
                      <a:lnTo>
                        <a:pt x="803" y="352"/>
                      </a:lnTo>
                      <a:lnTo>
                        <a:pt x="617" y="709"/>
                      </a:lnTo>
                      <a:lnTo>
                        <a:pt x="392" y="592"/>
                      </a:lnTo>
                      <a:lnTo>
                        <a:pt x="614" y="165"/>
                      </a:lnTo>
                      <a:lnTo>
                        <a:pt x="402" y="0"/>
                      </a:lnTo>
                      <a:lnTo>
                        <a:pt x="0" y="770"/>
                      </a:lnTo>
                      <a:lnTo>
                        <a:pt x="1215" y="1402"/>
                      </a:lnTo>
                      <a:lnTo>
                        <a:pt x="1623" y="6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162">
                  <a:extLst>
                    <a:ext uri="{FF2B5EF4-FFF2-40B4-BE49-F238E27FC236}">
                      <a16:creationId xmlns:a16="http://schemas.microsoft.com/office/drawing/2014/main" id="{599AD35A-66EE-4DE8-87C9-31BD3A673185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397" y="2082"/>
                  <a:ext cx="985" cy="794"/>
                </a:xfrm>
                <a:custGeom>
                  <a:avLst/>
                  <a:gdLst>
                    <a:gd name="T0" fmla="*/ 0 w 8864"/>
                    <a:gd name="T1" fmla="*/ 0 h 7142"/>
                    <a:gd name="T2" fmla="*/ 0 w 8864"/>
                    <a:gd name="T3" fmla="*/ 0 h 7142"/>
                    <a:gd name="T4" fmla="*/ 0 w 8864"/>
                    <a:gd name="T5" fmla="*/ 0 h 7142"/>
                    <a:gd name="T6" fmla="*/ 0 w 8864"/>
                    <a:gd name="T7" fmla="*/ 0 h 7142"/>
                    <a:gd name="T8" fmla="*/ 0 w 8864"/>
                    <a:gd name="T9" fmla="*/ 0 h 7142"/>
                    <a:gd name="T10" fmla="*/ 0 w 8864"/>
                    <a:gd name="T11" fmla="*/ 0 h 7142"/>
                    <a:gd name="T12" fmla="*/ 0 w 8864"/>
                    <a:gd name="T13" fmla="*/ 0 h 7142"/>
                    <a:gd name="T14" fmla="*/ 0 w 8864"/>
                    <a:gd name="T15" fmla="*/ 0 h 7142"/>
                    <a:gd name="T16" fmla="*/ 0 w 8864"/>
                    <a:gd name="T17" fmla="*/ 0 h 7142"/>
                    <a:gd name="T18" fmla="*/ 0 w 8864"/>
                    <a:gd name="T19" fmla="*/ 0 h 7142"/>
                    <a:gd name="T20" fmla="*/ 0 w 8864"/>
                    <a:gd name="T21" fmla="*/ 0 h 7142"/>
                    <a:gd name="T22" fmla="*/ 0 w 8864"/>
                    <a:gd name="T23" fmla="*/ 0 h 7142"/>
                    <a:gd name="T24" fmla="*/ 0 w 8864"/>
                    <a:gd name="T25" fmla="*/ 0 h 7142"/>
                    <a:gd name="T26" fmla="*/ 0 w 8864"/>
                    <a:gd name="T27" fmla="*/ 0 h 7142"/>
                    <a:gd name="T28" fmla="*/ 0 w 8864"/>
                    <a:gd name="T29" fmla="*/ 0 h 7142"/>
                    <a:gd name="T30" fmla="*/ 0 w 8864"/>
                    <a:gd name="T31" fmla="*/ 0 h 7142"/>
                    <a:gd name="T32" fmla="*/ 0 w 8864"/>
                    <a:gd name="T33" fmla="*/ 0 h 7142"/>
                    <a:gd name="T34" fmla="*/ 0 w 8864"/>
                    <a:gd name="T35" fmla="*/ 0 h 7142"/>
                    <a:gd name="T36" fmla="*/ 0 w 8864"/>
                    <a:gd name="T37" fmla="*/ 0 h 7142"/>
                    <a:gd name="T38" fmla="*/ 0 w 8864"/>
                    <a:gd name="T39" fmla="*/ 0 h 7142"/>
                    <a:gd name="T40" fmla="*/ 0 w 8864"/>
                    <a:gd name="T41" fmla="*/ 0 h 7142"/>
                    <a:gd name="T42" fmla="*/ 0 w 8864"/>
                    <a:gd name="T43" fmla="*/ 0 h 7142"/>
                    <a:gd name="T44" fmla="*/ 0 w 8864"/>
                    <a:gd name="T45" fmla="*/ 0 h 7142"/>
                    <a:gd name="T46" fmla="*/ 0 w 8864"/>
                    <a:gd name="T47" fmla="*/ 0 h 7142"/>
                    <a:gd name="T48" fmla="*/ 0 w 8864"/>
                    <a:gd name="T49" fmla="*/ 0 h 7142"/>
                    <a:gd name="T50" fmla="*/ 0 w 8864"/>
                    <a:gd name="T51" fmla="*/ 0 h 7142"/>
                    <a:gd name="T52" fmla="*/ 0 w 8864"/>
                    <a:gd name="T53" fmla="*/ 0 h 7142"/>
                    <a:gd name="T54" fmla="*/ 0 w 8864"/>
                    <a:gd name="T55" fmla="*/ 0 h 7142"/>
                    <a:gd name="T56" fmla="*/ 0 w 8864"/>
                    <a:gd name="T57" fmla="*/ 0 h 7142"/>
                    <a:gd name="T58" fmla="*/ 0 w 8864"/>
                    <a:gd name="T59" fmla="*/ 0 h 7142"/>
                    <a:gd name="T60" fmla="*/ 0 w 8864"/>
                    <a:gd name="T61" fmla="*/ 0 h 7142"/>
                    <a:gd name="T62" fmla="*/ 0 w 8864"/>
                    <a:gd name="T63" fmla="*/ 0 h 7142"/>
                    <a:gd name="T64" fmla="*/ 0 w 8864"/>
                    <a:gd name="T65" fmla="*/ 0 h 7142"/>
                    <a:gd name="T66" fmla="*/ 0 w 8864"/>
                    <a:gd name="T67" fmla="*/ 0 h 7142"/>
                    <a:gd name="T68" fmla="*/ 0 w 8864"/>
                    <a:gd name="T69" fmla="*/ 0 h 7142"/>
                    <a:gd name="T70" fmla="*/ 0 w 8864"/>
                    <a:gd name="T71" fmla="*/ 0 h 7142"/>
                    <a:gd name="T72" fmla="*/ 0 w 8864"/>
                    <a:gd name="T73" fmla="*/ 0 h 7142"/>
                    <a:gd name="T74" fmla="*/ 0 w 8864"/>
                    <a:gd name="T75" fmla="*/ 0 h 7142"/>
                    <a:gd name="T76" fmla="*/ 0 w 8864"/>
                    <a:gd name="T77" fmla="*/ 0 h 7142"/>
                    <a:gd name="T78" fmla="*/ 0 w 8864"/>
                    <a:gd name="T79" fmla="*/ 0 h 7142"/>
                    <a:gd name="T80" fmla="*/ 0 w 8864"/>
                    <a:gd name="T81" fmla="*/ 0 h 7142"/>
                    <a:gd name="T82" fmla="*/ 0 w 8864"/>
                    <a:gd name="T83" fmla="*/ 0 h 7142"/>
                    <a:gd name="T84" fmla="*/ 0 w 8864"/>
                    <a:gd name="T85" fmla="*/ 0 h 7142"/>
                    <a:gd name="T86" fmla="*/ 0 w 8864"/>
                    <a:gd name="T87" fmla="*/ 0 h 7142"/>
                    <a:gd name="T88" fmla="*/ 0 w 8864"/>
                    <a:gd name="T89" fmla="*/ 0 h 7142"/>
                    <a:gd name="T90" fmla="*/ 0 w 8864"/>
                    <a:gd name="T91" fmla="*/ 0 h 7142"/>
                    <a:gd name="T92" fmla="*/ 0 w 8864"/>
                    <a:gd name="T93" fmla="*/ 0 h 714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8864" h="7142">
                      <a:moveTo>
                        <a:pt x="3919" y="2355"/>
                      </a:moveTo>
                      <a:lnTo>
                        <a:pt x="5505" y="1611"/>
                      </a:lnTo>
                      <a:lnTo>
                        <a:pt x="4115" y="1611"/>
                      </a:lnTo>
                      <a:lnTo>
                        <a:pt x="5881" y="783"/>
                      </a:lnTo>
                      <a:lnTo>
                        <a:pt x="6101" y="361"/>
                      </a:lnTo>
                      <a:lnTo>
                        <a:pt x="6111" y="341"/>
                      </a:lnTo>
                      <a:lnTo>
                        <a:pt x="6122" y="322"/>
                      </a:lnTo>
                      <a:lnTo>
                        <a:pt x="6134" y="303"/>
                      </a:lnTo>
                      <a:lnTo>
                        <a:pt x="6146" y="284"/>
                      </a:lnTo>
                      <a:lnTo>
                        <a:pt x="6159" y="267"/>
                      </a:lnTo>
                      <a:lnTo>
                        <a:pt x="6172" y="249"/>
                      </a:lnTo>
                      <a:lnTo>
                        <a:pt x="6186" y="232"/>
                      </a:lnTo>
                      <a:lnTo>
                        <a:pt x="6201" y="215"/>
                      </a:lnTo>
                      <a:lnTo>
                        <a:pt x="6215" y="199"/>
                      </a:lnTo>
                      <a:lnTo>
                        <a:pt x="6231" y="183"/>
                      </a:lnTo>
                      <a:lnTo>
                        <a:pt x="6248" y="168"/>
                      </a:lnTo>
                      <a:lnTo>
                        <a:pt x="6264" y="154"/>
                      </a:lnTo>
                      <a:lnTo>
                        <a:pt x="6281" y="139"/>
                      </a:lnTo>
                      <a:lnTo>
                        <a:pt x="6299" y="126"/>
                      </a:lnTo>
                      <a:lnTo>
                        <a:pt x="6318" y="113"/>
                      </a:lnTo>
                      <a:lnTo>
                        <a:pt x="6336" y="100"/>
                      </a:lnTo>
                      <a:lnTo>
                        <a:pt x="6355" y="89"/>
                      </a:lnTo>
                      <a:lnTo>
                        <a:pt x="6375" y="78"/>
                      </a:lnTo>
                      <a:lnTo>
                        <a:pt x="6395" y="68"/>
                      </a:lnTo>
                      <a:lnTo>
                        <a:pt x="6415" y="58"/>
                      </a:lnTo>
                      <a:lnTo>
                        <a:pt x="6435" y="49"/>
                      </a:lnTo>
                      <a:lnTo>
                        <a:pt x="6456" y="41"/>
                      </a:lnTo>
                      <a:lnTo>
                        <a:pt x="6477" y="33"/>
                      </a:lnTo>
                      <a:lnTo>
                        <a:pt x="6500" y="27"/>
                      </a:lnTo>
                      <a:lnTo>
                        <a:pt x="6521" y="20"/>
                      </a:lnTo>
                      <a:lnTo>
                        <a:pt x="6543" y="16"/>
                      </a:lnTo>
                      <a:lnTo>
                        <a:pt x="6567" y="10"/>
                      </a:lnTo>
                      <a:lnTo>
                        <a:pt x="6589" y="7"/>
                      </a:lnTo>
                      <a:lnTo>
                        <a:pt x="6612" y="3"/>
                      </a:lnTo>
                      <a:lnTo>
                        <a:pt x="6636" y="2"/>
                      </a:lnTo>
                      <a:lnTo>
                        <a:pt x="6659" y="0"/>
                      </a:lnTo>
                      <a:lnTo>
                        <a:pt x="6683" y="0"/>
                      </a:lnTo>
                      <a:lnTo>
                        <a:pt x="6716" y="1"/>
                      </a:lnTo>
                      <a:lnTo>
                        <a:pt x="6749" y="3"/>
                      </a:lnTo>
                      <a:lnTo>
                        <a:pt x="6782" y="8"/>
                      </a:lnTo>
                      <a:lnTo>
                        <a:pt x="6814" y="13"/>
                      </a:lnTo>
                      <a:lnTo>
                        <a:pt x="6845" y="21"/>
                      </a:lnTo>
                      <a:lnTo>
                        <a:pt x="6877" y="30"/>
                      </a:lnTo>
                      <a:lnTo>
                        <a:pt x="6907" y="40"/>
                      </a:lnTo>
                      <a:lnTo>
                        <a:pt x="6936" y="51"/>
                      </a:lnTo>
                      <a:lnTo>
                        <a:pt x="6965" y="65"/>
                      </a:lnTo>
                      <a:lnTo>
                        <a:pt x="6993" y="79"/>
                      </a:lnTo>
                      <a:lnTo>
                        <a:pt x="7019" y="96"/>
                      </a:lnTo>
                      <a:lnTo>
                        <a:pt x="7046" y="113"/>
                      </a:lnTo>
                      <a:lnTo>
                        <a:pt x="7072" y="131"/>
                      </a:lnTo>
                      <a:lnTo>
                        <a:pt x="7096" y="151"/>
                      </a:lnTo>
                      <a:lnTo>
                        <a:pt x="7120" y="171"/>
                      </a:lnTo>
                      <a:lnTo>
                        <a:pt x="7142" y="193"/>
                      </a:lnTo>
                      <a:lnTo>
                        <a:pt x="7477" y="36"/>
                      </a:lnTo>
                      <a:lnTo>
                        <a:pt x="7477" y="687"/>
                      </a:lnTo>
                      <a:lnTo>
                        <a:pt x="8536" y="606"/>
                      </a:lnTo>
                      <a:lnTo>
                        <a:pt x="8536" y="568"/>
                      </a:lnTo>
                      <a:lnTo>
                        <a:pt x="8864" y="568"/>
                      </a:lnTo>
                      <a:lnTo>
                        <a:pt x="8864" y="1296"/>
                      </a:lnTo>
                      <a:lnTo>
                        <a:pt x="8536" y="1296"/>
                      </a:lnTo>
                      <a:lnTo>
                        <a:pt x="8536" y="1259"/>
                      </a:lnTo>
                      <a:lnTo>
                        <a:pt x="7979" y="1216"/>
                      </a:lnTo>
                      <a:lnTo>
                        <a:pt x="7926" y="1542"/>
                      </a:lnTo>
                      <a:lnTo>
                        <a:pt x="8161" y="1611"/>
                      </a:lnTo>
                      <a:lnTo>
                        <a:pt x="7619" y="3189"/>
                      </a:lnTo>
                      <a:lnTo>
                        <a:pt x="6175" y="3189"/>
                      </a:lnTo>
                      <a:lnTo>
                        <a:pt x="4865" y="5707"/>
                      </a:lnTo>
                      <a:lnTo>
                        <a:pt x="4351" y="5948"/>
                      </a:lnTo>
                      <a:lnTo>
                        <a:pt x="4157" y="6320"/>
                      </a:lnTo>
                      <a:lnTo>
                        <a:pt x="4135" y="6364"/>
                      </a:lnTo>
                      <a:lnTo>
                        <a:pt x="4121" y="6397"/>
                      </a:lnTo>
                      <a:lnTo>
                        <a:pt x="4116" y="6410"/>
                      </a:lnTo>
                      <a:lnTo>
                        <a:pt x="4114" y="6423"/>
                      </a:lnTo>
                      <a:lnTo>
                        <a:pt x="4113" y="6433"/>
                      </a:lnTo>
                      <a:lnTo>
                        <a:pt x="4115" y="6443"/>
                      </a:lnTo>
                      <a:lnTo>
                        <a:pt x="4116" y="6447"/>
                      </a:lnTo>
                      <a:lnTo>
                        <a:pt x="4118" y="6452"/>
                      </a:lnTo>
                      <a:lnTo>
                        <a:pt x="4122" y="6455"/>
                      </a:lnTo>
                      <a:lnTo>
                        <a:pt x="4125" y="6459"/>
                      </a:lnTo>
                      <a:lnTo>
                        <a:pt x="4133" y="6467"/>
                      </a:lnTo>
                      <a:lnTo>
                        <a:pt x="4144" y="6476"/>
                      </a:lnTo>
                      <a:lnTo>
                        <a:pt x="4175" y="6494"/>
                      </a:lnTo>
                      <a:lnTo>
                        <a:pt x="4216" y="6516"/>
                      </a:lnTo>
                      <a:lnTo>
                        <a:pt x="5007" y="6928"/>
                      </a:lnTo>
                      <a:lnTo>
                        <a:pt x="4895" y="7142"/>
                      </a:lnTo>
                      <a:lnTo>
                        <a:pt x="2573" y="7142"/>
                      </a:lnTo>
                      <a:lnTo>
                        <a:pt x="3442" y="5473"/>
                      </a:lnTo>
                      <a:lnTo>
                        <a:pt x="0" y="2355"/>
                      </a:lnTo>
                      <a:lnTo>
                        <a:pt x="3919" y="2355"/>
                      </a:lnTo>
                      <a:close/>
                      <a:moveTo>
                        <a:pt x="7250" y="1124"/>
                      </a:moveTo>
                      <a:lnTo>
                        <a:pt x="6997" y="1611"/>
                      </a:lnTo>
                      <a:lnTo>
                        <a:pt x="6607" y="1611"/>
                      </a:lnTo>
                      <a:lnTo>
                        <a:pt x="7135" y="2089"/>
                      </a:lnTo>
                      <a:lnTo>
                        <a:pt x="7513" y="1363"/>
                      </a:lnTo>
                      <a:lnTo>
                        <a:pt x="7250" y="1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Freeform 163">
                  <a:extLst>
                    <a:ext uri="{FF2B5EF4-FFF2-40B4-BE49-F238E27FC236}">
                      <a16:creationId xmlns:a16="http://schemas.microsoft.com/office/drawing/2014/main" id="{A8A7E352-762C-455C-8425-4E2BF70B92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44" y="3539"/>
                  <a:ext cx="211" cy="216"/>
                </a:xfrm>
                <a:custGeom>
                  <a:avLst/>
                  <a:gdLst>
                    <a:gd name="T0" fmla="*/ 0 w 1897"/>
                    <a:gd name="T1" fmla="*/ 0 h 1943"/>
                    <a:gd name="T2" fmla="*/ 0 w 1897"/>
                    <a:gd name="T3" fmla="*/ 0 h 1943"/>
                    <a:gd name="T4" fmla="*/ 0 w 1897"/>
                    <a:gd name="T5" fmla="*/ 0 h 1943"/>
                    <a:gd name="T6" fmla="*/ 0 w 1897"/>
                    <a:gd name="T7" fmla="*/ 0 h 1943"/>
                    <a:gd name="T8" fmla="*/ 0 w 1897"/>
                    <a:gd name="T9" fmla="*/ 0 h 1943"/>
                    <a:gd name="T10" fmla="*/ 0 w 1897"/>
                    <a:gd name="T11" fmla="*/ 0 h 1943"/>
                    <a:gd name="T12" fmla="*/ 0 w 1897"/>
                    <a:gd name="T13" fmla="*/ 0 h 1943"/>
                    <a:gd name="T14" fmla="*/ 0 w 1897"/>
                    <a:gd name="T15" fmla="*/ 0 h 1943"/>
                    <a:gd name="T16" fmla="*/ 0 w 1897"/>
                    <a:gd name="T17" fmla="*/ 0 h 1943"/>
                    <a:gd name="T18" fmla="*/ 0 w 1897"/>
                    <a:gd name="T19" fmla="*/ 0 h 1943"/>
                    <a:gd name="T20" fmla="*/ 0 w 1897"/>
                    <a:gd name="T21" fmla="*/ 0 h 1943"/>
                    <a:gd name="T22" fmla="*/ 0 w 1897"/>
                    <a:gd name="T23" fmla="*/ 0 h 1943"/>
                    <a:gd name="T24" fmla="*/ 0 w 1897"/>
                    <a:gd name="T25" fmla="*/ 0 h 1943"/>
                    <a:gd name="T26" fmla="*/ 0 w 1897"/>
                    <a:gd name="T27" fmla="*/ 0 h 1943"/>
                    <a:gd name="T28" fmla="*/ 0 w 1897"/>
                    <a:gd name="T29" fmla="*/ 0 h 1943"/>
                    <a:gd name="T30" fmla="*/ 0 w 1897"/>
                    <a:gd name="T31" fmla="*/ 0 h 1943"/>
                    <a:gd name="T32" fmla="*/ 0 w 1897"/>
                    <a:gd name="T33" fmla="*/ 0 h 1943"/>
                    <a:gd name="T34" fmla="*/ 0 w 1897"/>
                    <a:gd name="T35" fmla="*/ 0 h 1943"/>
                    <a:gd name="T36" fmla="*/ 0 w 1897"/>
                    <a:gd name="T37" fmla="*/ 0 h 1943"/>
                    <a:gd name="T38" fmla="*/ 0 w 1897"/>
                    <a:gd name="T39" fmla="*/ 0 h 1943"/>
                    <a:gd name="T40" fmla="*/ 0 w 1897"/>
                    <a:gd name="T41" fmla="*/ 0 h 1943"/>
                    <a:gd name="T42" fmla="*/ 0 w 1897"/>
                    <a:gd name="T43" fmla="*/ 0 h 1943"/>
                    <a:gd name="T44" fmla="*/ 0 w 1897"/>
                    <a:gd name="T45" fmla="*/ 0 h 1943"/>
                    <a:gd name="T46" fmla="*/ 0 w 1897"/>
                    <a:gd name="T47" fmla="*/ 0 h 1943"/>
                    <a:gd name="T48" fmla="*/ 0 w 1897"/>
                    <a:gd name="T49" fmla="*/ 0 h 1943"/>
                    <a:gd name="T50" fmla="*/ 0 w 1897"/>
                    <a:gd name="T51" fmla="*/ 0 h 1943"/>
                    <a:gd name="T52" fmla="*/ 0 w 1897"/>
                    <a:gd name="T53" fmla="*/ 0 h 1943"/>
                    <a:gd name="T54" fmla="*/ 0 w 1897"/>
                    <a:gd name="T55" fmla="*/ 0 h 1943"/>
                    <a:gd name="T56" fmla="*/ 0 w 1897"/>
                    <a:gd name="T57" fmla="*/ 0 h 1943"/>
                    <a:gd name="T58" fmla="*/ 0 w 1897"/>
                    <a:gd name="T59" fmla="*/ 0 h 1943"/>
                    <a:gd name="T60" fmla="*/ 0 w 1897"/>
                    <a:gd name="T61" fmla="*/ 0 h 1943"/>
                    <a:gd name="T62" fmla="*/ 0 w 1897"/>
                    <a:gd name="T63" fmla="*/ 0 h 19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97" h="1943">
                      <a:moveTo>
                        <a:pt x="1011" y="606"/>
                      </a:moveTo>
                      <a:lnTo>
                        <a:pt x="1049" y="638"/>
                      </a:lnTo>
                      <a:lnTo>
                        <a:pt x="1101" y="679"/>
                      </a:lnTo>
                      <a:lnTo>
                        <a:pt x="1162" y="727"/>
                      </a:lnTo>
                      <a:lnTo>
                        <a:pt x="1226" y="777"/>
                      </a:lnTo>
                      <a:lnTo>
                        <a:pt x="1289" y="824"/>
                      </a:lnTo>
                      <a:lnTo>
                        <a:pt x="1343" y="866"/>
                      </a:lnTo>
                      <a:lnTo>
                        <a:pt x="1385" y="897"/>
                      </a:lnTo>
                      <a:lnTo>
                        <a:pt x="1408" y="912"/>
                      </a:lnTo>
                      <a:lnTo>
                        <a:pt x="1378" y="902"/>
                      </a:lnTo>
                      <a:lnTo>
                        <a:pt x="1338" y="888"/>
                      </a:lnTo>
                      <a:lnTo>
                        <a:pt x="1291" y="871"/>
                      </a:lnTo>
                      <a:lnTo>
                        <a:pt x="1240" y="853"/>
                      </a:lnTo>
                      <a:lnTo>
                        <a:pt x="1187" y="835"/>
                      </a:lnTo>
                      <a:lnTo>
                        <a:pt x="1136" y="819"/>
                      </a:lnTo>
                      <a:lnTo>
                        <a:pt x="1089" y="804"/>
                      </a:lnTo>
                      <a:lnTo>
                        <a:pt x="1049" y="792"/>
                      </a:lnTo>
                      <a:lnTo>
                        <a:pt x="514" y="648"/>
                      </a:lnTo>
                      <a:lnTo>
                        <a:pt x="346" y="970"/>
                      </a:lnTo>
                      <a:lnTo>
                        <a:pt x="697" y="1283"/>
                      </a:lnTo>
                      <a:lnTo>
                        <a:pt x="725" y="1307"/>
                      </a:lnTo>
                      <a:lnTo>
                        <a:pt x="752" y="1331"/>
                      </a:lnTo>
                      <a:lnTo>
                        <a:pt x="783" y="1355"/>
                      </a:lnTo>
                      <a:lnTo>
                        <a:pt x="812" y="1379"/>
                      </a:lnTo>
                      <a:lnTo>
                        <a:pt x="871" y="1424"/>
                      </a:lnTo>
                      <a:lnTo>
                        <a:pt x="927" y="1467"/>
                      </a:lnTo>
                      <a:lnTo>
                        <a:pt x="980" y="1505"/>
                      </a:lnTo>
                      <a:lnTo>
                        <a:pt x="1026" y="1537"/>
                      </a:lnTo>
                      <a:lnTo>
                        <a:pt x="1062" y="1562"/>
                      </a:lnTo>
                      <a:lnTo>
                        <a:pt x="1088" y="1578"/>
                      </a:lnTo>
                      <a:lnTo>
                        <a:pt x="1058" y="1566"/>
                      </a:lnTo>
                      <a:lnTo>
                        <a:pt x="1017" y="1550"/>
                      </a:lnTo>
                      <a:lnTo>
                        <a:pt x="964" y="1530"/>
                      </a:lnTo>
                      <a:lnTo>
                        <a:pt x="903" y="1510"/>
                      </a:lnTo>
                      <a:lnTo>
                        <a:pt x="835" y="1488"/>
                      </a:lnTo>
                      <a:lnTo>
                        <a:pt x="762" y="1466"/>
                      </a:lnTo>
                      <a:lnTo>
                        <a:pt x="688" y="1444"/>
                      </a:lnTo>
                      <a:lnTo>
                        <a:pt x="611" y="1424"/>
                      </a:lnTo>
                      <a:lnTo>
                        <a:pt x="166" y="1316"/>
                      </a:lnTo>
                      <a:lnTo>
                        <a:pt x="0" y="1634"/>
                      </a:lnTo>
                      <a:lnTo>
                        <a:pt x="1391" y="1943"/>
                      </a:lnTo>
                      <a:lnTo>
                        <a:pt x="1562" y="1615"/>
                      </a:lnTo>
                      <a:lnTo>
                        <a:pt x="1183" y="1301"/>
                      </a:lnTo>
                      <a:lnTo>
                        <a:pt x="1132" y="1258"/>
                      </a:lnTo>
                      <a:lnTo>
                        <a:pt x="1079" y="1217"/>
                      </a:lnTo>
                      <a:lnTo>
                        <a:pt x="1028" y="1177"/>
                      </a:lnTo>
                      <a:lnTo>
                        <a:pt x="979" y="1139"/>
                      </a:lnTo>
                      <a:lnTo>
                        <a:pt x="933" y="1105"/>
                      </a:lnTo>
                      <a:lnTo>
                        <a:pt x="893" y="1075"/>
                      </a:lnTo>
                      <a:lnTo>
                        <a:pt x="859" y="1052"/>
                      </a:lnTo>
                      <a:lnTo>
                        <a:pt x="835" y="1033"/>
                      </a:lnTo>
                      <a:lnTo>
                        <a:pt x="862" y="1044"/>
                      </a:lnTo>
                      <a:lnTo>
                        <a:pt x="898" y="1059"/>
                      </a:lnTo>
                      <a:lnTo>
                        <a:pt x="944" y="1074"/>
                      </a:lnTo>
                      <a:lnTo>
                        <a:pt x="997" y="1093"/>
                      </a:lnTo>
                      <a:lnTo>
                        <a:pt x="1056" y="1112"/>
                      </a:lnTo>
                      <a:lnTo>
                        <a:pt x="1119" y="1132"/>
                      </a:lnTo>
                      <a:lnTo>
                        <a:pt x="1185" y="1150"/>
                      </a:lnTo>
                      <a:lnTo>
                        <a:pt x="1253" y="1168"/>
                      </a:lnTo>
                      <a:lnTo>
                        <a:pt x="1735" y="1284"/>
                      </a:lnTo>
                      <a:lnTo>
                        <a:pt x="1897" y="969"/>
                      </a:lnTo>
                      <a:lnTo>
                        <a:pt x="851" y="0"/>
                      </a:lnTo>
                      <a:lnTo>
                        <a:pt x="684" y="318"/>
                      </a:lnTo>
                      <a:lnTo>
                        <a:pt x="1011" y="6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Freeform 164">
                  <a:extLst>
                    <a:ext uri="{FF2B5EF4-FFF2-40B4-BE49-F238E27FC236}">
                      <a16:creationId xmlns:a16="http://schemas.microsoft.com/office/drawing/2014/main" id="{3EB85BEB-70AC-431A-B5E8-23DF5D9872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52" y="3478"/>
                  <a:ext cx="153" cy="105"/>
                </a:xfrm>
                <a:custGeom>
                  <a:avLst/>
                  <a:gdLst>
                    <a:gd name="T0" fmla="*/ 0 w 1373"/>
                    <a:gd name="T1" fmla="*/ 0 h 944"/>
                    <a:gd name="T2" fmla="*/ 0 w 1373"/>
                    <a:gd name="T3" fmla="*/ 0 h 944"/>
                    <a:gd name="T4" fmla="*/ 0 w 1373"/>
                    <a:gd name="T5" fmla="*/ 0 h 944"/>
                    <a:gd name="T6" fmla="*/ 0 w 1373"/>
                    <a:gd name="T7" fmla="*/ 0 h 944"/>
                    <a:gd name="T8" fmla="*/ 0 w 1373"/>
                    <a:gd name="T9" fmla="*/ 0 h 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3" h="944">
                      <a:moveTo>
                        <a:pt x="1373" y="630"/>
                      </a:moveTo>
                      <a:lnTo>
                        <a:pt x="163" y="0"/>
                      </a:lnTo>
                      <a:lnTo>
                        <a:pt x="0" y="313"/>
                      </a:lnTo>
                      <a:lnTo>
                        <a:pt x="1210" y="944"/>
                      </a:lnTo>
                      <a:lnTo>
                        <a:pt x="137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165">
                  <a:extLst>
                    <a:ext uri="{FF2B5EF4-FFF2-40B4-BE49-F238E27FC236}">
                      <a16:creationId xmlns:a16="http://schemas.microsoft.com/office/drawing/2014/main" id="{B479F2C0-7057-4A65-9A13-D60808ED52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02" y="3344"/>
                  <a:ext cx="157" cy="173"/>
                </a:xfrm>
                <a:custGeom>
                  <a:avLst/>
                  <a:gdLst>
                    <a:gd name="T0" fmla="*/ 0 w 1419"/>
                    <a:gd name="T1" fmla="*/ 0 h 1555"/>
                    <a:gd name="T2" fmla="*/ 0 w 1419"/>
                    <a:gd name="T3" fmla="*/ 0 h 1555"/>
                    <a:gd name="T4" fmla="*/ 0 w 1419"/>
                    <a:gd name="T5" fmla="*/ 0 h 1555"/>
                    <a:gd name="T6" fmla="*/ 0 w 1419"/>
                    <a:gd name="T7" fmla="*/ 0 h 1555"/>
                    <a:gd name="T8" fmla="*/ 0 w 1419"/>
                    <a:gd name="T9" fmla="*/ 0 h 1555"/>
                    <a:gd name="T10" fmla="*/ 0 w 1419"/>
                    <a:gd name="T11" fmla="*/ 0 h 1555"/>
                    <a:gd name="T12" fmla="*/ 0 w 1419"/>
                    <a:gd name="T13" fmla="*/ 0 h 1555"/>
                    <a:gd name="T14" fmla="*/ 0 w 1419"/>
                    <a:gd name="T15" fmla="*/ 0 h 1555"/>
                    <a:gd name="T16" fmla="*/ 0 w 1419"/>
                    <a:gd name="T17" fmla="*/ 0 h 1555"/>
                    <a:gd name="T18" fmla="*/ 0 w 1419"/>
                    <a:gd name="T19" fmla="*/ 0 h 1555"/>
                    <a:gd name="T20" fmla="*/ 0 w 1419"/>
                    <a:gd name="T21" fmla="*/ 0 h 1555"/>
                    <a:gd name="T22" fmla="*/ 0 w 1419"/>
                    <a:gd name="T23" fmla="*/ 0 h 1555"/>
                    <a:gd name="T24" fmla="*/ 0 w 1419"/>
                    <a:gd name="T25" fmla="*/ 0 h 1555"/>
                    <a:gd name="T26" fmla="*/ 0 w 1419"/>
                    <a:gd name="T27" fmla="*/ 0 h 1555"/>
                    <a:gd name="T28" fmla="*/ 0 w 1419"/>
                    <a:gd name="T29" fmla="*/ 0 h 1555"/>
                    <a:gd name="T30" fmla="*/ 0 w 1419"/>
                    <a:gd name="T31" fmla="*/ 0 h 1555"/>
                    <a:gd name="T32" fmla="*/ 0 w 1419"/>
                    <a:gd name="T33" fmla="*/ 0 h 1555"/>
                    <a:gd name="T34" fmla="*/ 0 w 1419"/>
                    <a:gd name="T35" fmla="*/ 0 h 1555"/>
                    <a:gd name="T36" fmla="*/ 0 w 1419"/>
                    <a:gd name="T37" fmla="*/ 0 h 1555"/>
                    <a:gd name="T38" fmla="*/ 0 w 1419"/>
                    <a:gd name="T39" fmla="*/ 0 h 1555"/>
                    <a:gd name="T40" fmla="*/ 0 w 1419"/>
                    <a:gd name="T41" fmla="*/ 0 h 1555"/>
                    <a:gd name="T42" fmla="*/ 0 w 1419"/>
                    <a:gd name="T43" fmla="*/ 0 h 1555"/>
                    <a:gd name="T44" fmla="*/ 0 w 1419"/>
                    <a:gd name="T45" fmla="*/ 0 h 1555"/>
                    <a:gd name="T46" fmla="*/ 0 w 1419"/>
                    <a:gd name="T47" fmla="*/ 0 h 1555"/>
                    <a:gd name="T48" fmla="*/ 0 w 1419"/>
                    <a:gd name="T49" fmla="*/ 0 h 1555"/>
                    <a:gd name="T50" fmla="*/ 0 w 1419"/>
                    <a:gd name="T51" fmla="*/ 0 h 1555"/>
                    <a:gd name="T52" fmla="*/ 0 w 1419"/>
                    <a:gd name="T53" fmla="*/ 0 h 1555"/>
                    <a:gd name="T54" fmla="*/ 0 w 1419"/>
                    <a:gd name="T55" fmla="*/ 0 h 1555"/>
                    <a:gd name="T56" fmla="*/ 0 w 1419"/>
                    <a:gd name="T57" fmla="*/ 0 h 1555"/>
                    <a:gd name="T58" fmla="*/ 0 w 1419"/>
                    <a:gd name="T59" fmla="*/ 0 h 1555"/>
                    <a:gd name="T60" fmla="*/ 0 w 1419"/>
                    <a:gd name="T61" fmla="*/ 0 h 1555"/>
                    <a:gd name="T62" fmla="*/ 0 w 1419"/>
                    <a:gd name="T63" fmla="*/ 0 h 1555"/>
                    <a:gd name="T64" fmla="*/ 0 w 1419"/>
                    <a:gd name="T65" fmla="*/ 0 h 1555"/>
                    <a:gd name="T66" fmla="*/ 0 w 1419"/>
                    <a:gd name="T67" fmla="*/ 0 h 1555"/>
                    <a:gd name="T68" fmla="*/ 0 w 1419"/>
                    <a:gd name="T69" fmla="*/ 0 h 1555"/>
                    <a:gd name="T70" fmla="*/ 0 w 1419"/>
                    <a:gd name="T71" fmla="*/ 0 h 1555"/>
                    <a:gd name="T72" fmla="*/ 0 w 1419"/>
                    <a:gd name="T73" fmla="*/ 0 h 1555"/>
                    <a:gd name="T74" fmla="*/ 0 w 1419"/>
                    <a:gd name="T75" fmla="*/ 0 h 1555"/>
                    <a:gd name="T76" fmla="*/ 0 w 1419"/>
                    <a:gd name="T77" fmla="*/ 0 h 1555"/>
                    <a:gd name="T78" fmla="*/ 0 w 1419"/>
                    <a:gd name="T79" fmla="*/ 0 h 1555"/>
                    <a:gd name="T80" fmla="*/ 0 w 1419"/>
                    <a:gd name="T81" fmla="*/ 0 h 1555"/>
                    <a:gd name="T82" fmla="*/ 0 w 1419"/>
                    <a:gd name="T83" fmla="*/ 0 h 1555"/>
                    <a:gd name="T84" fmla="*/ 0 w 1419"/>
                    <a:gd name="T85" fmla="*/ 0 h 1555"/>
                    <a:gd name="T86" fmla="*/ 0 w 1419"/>
                    <a:gd name="T87" fmla="*/ 0 h 1555"/>
                    <a:gd name="T88" fmla="*/ 0 w 1419"/>
                    <a:gd name="T89" fmla="*/ 0 h 1555"/>
                    <a:gd name="T90" fmla="*/ 0 w 1419"/>
                    <a:gd name="T91" fmla="*/ 0 h 1555"/>
                    <a:gd name="T92" fmla="*/ 0 w 1419"/>
                    <a:gd name="T93" fmla="*/ 0 h 1555"/>
                    <a:gd name="T94" fmla="*/ 0 w 1419"/>
                    <a:gd name="T95" fmla="*/ 0 h 1555"/>
                    <a:gd name="T96" fmla="*/ 0 w 1419"/>
                    <a:gd name="T97" fmla="*/ 0 h 1555"/>
                    <a:gd name="T98" fmla="*/ 0 w 1419"/>
                    <a:gd name="T99" fmla="*/ 0 h 1555"/>
                    <a:gd name="T100" fmla="*/ 0 w 1419"/>
                    <a:gd name="T101" fmla="*/ 0 h 1555"/>
                    <a:gd name="T102" fmla="*/ 0 w 1419"/>
                    <a:gd name="T103" fmla="*/ 0 h 1555"/>
                    <a:gd name="T104" fmla="*/ 0 w 1419"/>
                    <a:gd name="T105" fmla="*/ 0 h 1555"/>
                    <a:gd name="T106" fmla="*/ 0 w 1419"/>
                    <a:gd name="T107" fmla="*/ 0 h 1555"/>
                    <a:gd name="T108" fmla="*/ 0 w 1419"/>
                    <a:gd name="T109" fmla="*/ 0 h 1555"/>
                    <a:gd name="T110" fmla="*/ 0 w 1419"/>
                    <a:gd name="T111" fmla="*/ 0 h 1555"/>
                    <a:gd name="T112" fmla="*/ 0 w 1419"/>
                    <a:gd name="T113" fmla="*/ 0 h 1555"/>
                    <a:gd name="T114" fmla="*/ 0 w 1419"/>
                    <a:gd name="T115" fmla="*/ 0 h 1555"/>
                    <a:gd name="T116" fmla="*/ 0 w 1419"/>
                    <a:gd name="T117" fmla="*/ 0 h 1555"/>
                    <a:gd name="T118" fmla="*/ 0 w 1419"/>
                    <a:gd name="T119" fmla="*/ 0 h 1555"/>
                    <a:gd name="T120" fmla="*/ 0 w 1419"/>
                    <a:gd name="T121" fmla="*/ 0 h 1555"/>
                    <a:gd name="T122" fmla="*/ 0 w 1419"/>
                    <a:gd name="T123" fmla="*/ 0 h 15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9" h="1555">
                      <a:moveTo>
                        <a:pt x="1185" y="368"/>
                      </a:moveTo>
                      <a:lnTo>
                        <a:pt x="1168" y="360"/>
                      </a:lnTo>
                      <a:lnTo>
                        <a:pt x="1150" y="352"/>
                      </a:lnTo>
                      <a:lnTo>
                        <a:pt x="1134" y="346"/>
                      </a:lnTo>
                      <a:lnTo>
                        <a:pt x="1116" y="340"/>
                      </a:lnTo>
                      <a:lnTo>
                        <a:pt x="1099" y="334"/>
                      </a:lnTo>
                      <a:lnTo>
                        <a:pt x="1081" y="331"/>
                      </a:lnTo>
                      <a:lnTo>
                        <a:pt x="1065" y="328"/>
                      </a:lnTo>
                      <a:lnTo>
                        <a:pt x="1047" y="327"/>
                      </a:lnTo>
                      <a:lnTo>
                        <a:pt x="1030" y="325"/>
                      </a:lnTo>
                      <a:lnTo>
                        <a:pt x="1012" y="325"/>
                      </a:lnTo>
                      <a:lnTo>
                        <a:pt x="996" y="325"/>
                      </a:lnTo>
                      <a:lnTo>
                        <a:pt x="979" y="328"/>
                      </a:lnTo>
                      <a:lnTo>
                        <a:pt x="961" y="330"/>
                      </a:lnTo>
                      <a:lnTo>
                        <a:pt x="944" y="333"/>
                      </a:lnTo>
                      <a:lnTo>
                        <a:pt x="928" y="337"/>
                      </a:lnTo>
                      <a:lnTo>
                        <a:pt x="911" y="342"/>
                      </a:lnTo>
                      <a:lnTo>
                        <a:pt x="894" y="348"/>
                      </a:lnTo>
                      <a:lnTo>
                        <a:pt x="877" y="354"/>
                      </a:lnTo>
                      <a:lnTo>
                        <a:pt x="861" y="362"/>
                      </a:lnTo>
                      <a:lnTo>
                        <a:pt x="844" y="370"/>
                      </a:lnTo>
                      <a:lnTo>
                        <a:pt x="828" y="379"/>
                      </a:lnTo>
                      <a:lnTo>
                        <a:pt x="812" y="389"/>
                      </a:lnTo>
                      <a:lnTo>
                        <a:pt x="795" y="399"/>
                      </a:lnTo>
                      <a:lnTo>
                        <a:pt x="779" y="411"/>
                      </a:lnTo>
                      <a:lnTo>
                        <a:pt x="764" y="422"/>
                      </a:lnTo>
                      <a:lnTo>
                        <a:pt x="747" y="436"/>
                      </a:lnTo>
                      <a:lnTo>
                        <a:pt x="731" y="449"/>
                      </a:lnTo>
                      <a:lnTo>
                        <a:pt x="716" y="464"/>
                      </a:lnTo>
                      <a:lnTo>
                        <a:pt x="700" y="478"/>
                      </a:lnTo>
                      <a:lnTo>
                        <a:pt x="686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2" y="670"/>
                      </a:lnTo>
                      <a:lnTo>
                        <a:pt x="518" y="687"/>
                      </a:lnTo>
                      <a:lnTo>
                        <a:pt x="505" y="700"/>
                      </a:lnTo>
                      <a:lnTo>
                        <a:pt x="493" y="712"/>
                      </a:lnTo>
                      <a:lnTo>
                        <a:pt x="482" y="724"/>
                      </a:lnTo>
                      <a:lnTo>
                        <a:pt x="470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0"/>
                      </a:lnTo>
                      <a:lnTo>
                        <a:pt x="428" y="754"/>
                      </a:lnTo>
                      <a:lnTo>
                        <a:pt x="419" y="756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9" y="746"/>
                      </a:lnTo>
                      <a:lnTo>
                        <a:pt x="358" y="740"/>
                      </a:lnTo>
                      <a:lnTo>
                        <a:pt x="346" y="734"/>
                      </a:lnTo>
                      <a:lnTo>
                        <a:pt x="336" y="725"/>
                      </a:lnTo>
                      <a:lnTo>
                        <a:pt x="325" y="715"/>
                      </a:lnTo>
                      <a:lnTo>
                        <a:pt x="318" y="705"/>
                      </a:lnTo>
                      <a:lnTo>
                        <a:pt x="312" y="692"/>
                      </a:lnTo>
                      <a:lnTo>
                        <a:pt x="307" y="680"/>
                      </a:lnTo>
                      <a:lnTo>
                        <a:pt x="303" y="667"/>
                      </a:lnTo>
                      <a:lnTo>
                        <a:pt x="301" y="652"/>
                      </a:lnTo>
                      <a:lnTo>
                        <a:pt x="300" y="638"/>
                      </a:lnTo>
                      <a:lnTo>
                        <a:pt x="301" y="622"/>
                      </a:lnTo>
                      <a:lnTo>
                        <a:pt x="302" y="607"/>
                      </a:lnTo>
                      <a:lnTo>
                        <a:pt x="305" y="590"/>
                      </a:lnTo>
                      <a:lnTo>
                        <a:pt x="310" y="573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2" y="521"/>
                      </a:lnTo>
                      <a:lnTo>
                        <a:pt x="341" y="503"/>
                      </a:lnTo>
                      <a:lnTo>
                        <a:pt x="352" y="485"/>
                      </a:lnTo>
                      <a:lnTo>
                        <a:pt x="363" y="467"/>
                      </a:lnTo>
                      <a:lnTo>
                        <a:pt x="376" y="450"/>
                      </a:lnTo>
                      <a:lnTo>
                        <a:pt x="388" y="433"/>
                      </a:lnTo>
                      <a:lnTo>
                        <a:pt x="402" y="416"/>
                      </a:lnTo>
                      <a:lnTo>
                        <a:pt x="417" y="399"/>
                      </a:lnTo>
                      <a:lnTo>
                        <a:pt x="432" y="381"/>
                      </a:lnTo>
                      <a:lnTo>
                        <a:pt x="448" y="364"/>
                      </a:lnTo>
                      <a:lnTo>
                        <a:pt x="466" y="348"/>
                      </a:lnTo>
                      <a:lnTo>
                        <a:pt x="484" y="332"/>
                      </a:lnTo>
                      <a:lnTo>
                        <a:pt x="503" y="315"/>
                      </a:lnTo>
                      <a:lnTo>
                        <a:pt x="523" y="299"/>
                      </a:lnTo>
                      <a:lnTo>
                        <a:pt x="543" y="283"/>
                      </a:lnTo>
                      <a:lnTo>
                        <a:pt x="564" y="267"/>
                      </a:lnTo>
                      <a:lnTo>
                        <a:pt x="586" y="252"/>
                      </a:lnTo>
                      <a:lnTo>
                        <a:pt x="450" y="0"/>
                      </a:lnTo>
                      <a:lnTo>
                        <a:pt x="426" y="14"/>
                      </a:lnTo>
                      <a:lnTo>
                        <a:pt x="400" y="31"/>
                      </a:lnTo>
                      <a:lnTo>
                        <a:pt x="375" y="50"/>
                      </a:lnTo>
                      <a:lnTo>
                        <a:pt x="349" y="70"/>
                      </a:lnTo>
                      <a:lnTo>
                        <a:pt x="324" y="92"/>
                      </a:lnTo>
                      <a:lnTo>
                        <a:pt x="299" y="116"/>
                      </a:lnTo>
                      <a:lnTo>
                        <a:pt x="274" y="140"/>
                      </a:lnTo>
                      <a:lnTo>
                        <a:pt x="250" y="166"/>
                      </a:lnTo>
                      <a:lnTo>
                        <a:pt x="226" y="193"/>
                      </a:lnTo>
                      <a:lnTo>
                        <a:pt x="203" y="221"/>
                      </a:lnTo>
                      <a:lnTo>
                        <a:pt x="181" y="250"/>
                      </a:lnTo>
                      <a:lnTo>
                        <a:pt x="159" y="279"/>
                      </a:lnTo>
                      <a:lnTo>
                        <a:pt x="138" y="309"/>
                      </a:lnTo>
                      <a:lnTo>
                        <a:pt x="119" y="339"/>
                      </a:lnTo>
                      <a:lnTo>
                        <a:pt x="101" y="369"/>
                      </a:lnTo>
                      <a:lnTo>
                        <a:pt x="85" y="400"/>
                      </a:lnTo>
                      <a:lnTo>
                        <a:pt x="71" y="427"/>
                      </a:lnTo>
                      <a:lnTo>
                        <a:pt x="59" y="455"/>
                      </a:lnTo>
                      <a:lnTo>
                        <a:pt x="47" y="482"/>
                      </a:lnTo>
                      <a:lnTo>
                        <a:pt x="38" y="508"/>
                      </a:lnTo>
                      <a:lnTo>
                        <a:pt x="29" y="536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1"/>
                      </a:lnTo>
                      <a:lnTo>
                        <a:pt x="2" y="667"/>
                      </a:lnTo>
                      <a:lnTo>
                        <a:pt x="1" y="692"/>
                      </a:lnTo>
                      <a:lnTo>
                        <a:pt x="0" y="717"/>
                      </a:lnTo>
                      <a:lnTo>
                        <a:pt x="1" y="741"/>
                      </a:lnTo>
                      <a:lnTo>
                        <a:pt x="2" y="766"/>
                      </a:lnTo>
                      <a:lnTo>
                        <a:pt x="4" y="789"/>
                      </a:lnTo>
                      <a:lnTo>
                        <a:pt x="9" y="813"/>
                      </a:lnTo>
                      <a:lnTo>
                        <a:pt x="13" y="835"/>
                      </a:lnTo>
                      <a:lnTo>
                        <a:pt x="20" y="858"/>
                      </a:lnTo>
                      <a:lnTo>
                        <a:pt x="27" y="879"/>
                      </a:lnTo>
                      <a:lnTo>
                        <a:pt x="36" y="900"/>
                      </a:lnTo>
                      <a:lnTo>
                        <a:pt x="45" y="920"/>
                      </a:lnTo>
                      <a:lnTo>
                        <a:pt x="55" y="940"/>
                      </a:lnTo>
                      <a:lnTo>
                        <a:pt x="66" y="959"/>
                      </a:lnTo>
                      <a:lnTo>
                        <a:pt x="78" y="977"/>
                      </a:lnTo>
                      <a:lnTo>
                        <a:pt x="91" y="995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3"/>
                      </a:lnTo>
                      <a:lnTo>
                        <a:pt x="156" y="1056"/>
                      </a:lnTo>
                      <a:lnTo>
                        <a:pt x="174" y="1069"/>
                      </a:lnTo>
                      <a:lnTo>
                        <a:pt x="194" y="1082"/>
                      </a:lnTo>
                      <a:lnTo>
                        <a:pt x="214" y="1094"/>
                      </a:lnTo>
                      <a:lnTo>
                        <a:pt x="240" y="1106"/>
                      </a:lnTo>
                      <a:lnTo>
                        <a:pt x="265" y="1116"/>
                      </a:lnTo>
                      <a:lnTo>
                        <a:pt x="291" y="1125"/>
                      </a:lnTo>
                      <a:lnTo>
                        <a:pt x="318" y="1132"/>
                      </a:lnTo>
                      <a:lnTo>
                        <a:pt x="344" y="1136"/>
                      </a:lnTo>
                      <a:lnTo>
                        <a:pt x="371" y="1140"/>
                      </a:lnTo>
                      <a:lnTo>
                        <a:pt x="399" y="1142"/>
                      </a:lnTo>
                      <a:lnTo>
                        <a:pt x="428" y="1141"/>
                      </a:lnTo>
                      <a:lnTo>
                        <a:pt x="447" y="1140"/>
                      </a:lnTo>
                      <a:lnTo>
                        <a:pt x="467" y="1137"/>
                      </a:lnTo>
                      <a:lnTo>
                        <a:pt x="486" y="1134"/>
                      </a:lnTo>
                      <a:lnTo>
                        <a:pt x="506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4" y="1105"/>
                      </a:lnTo>
                      <a:lnTo>
                        <a:pt x="583" y="1095"/>
                      </a:lnTo>
                      <a:lnTo>
                        <a:pt x="602" y="1084"/>
                      </a:lnTo>
                      <a:lnTo>
                        <a:pt x="621" y="1071"/>
                      </a:lnTo>
                      <a:lnTo>
                        <a:pt x="641" y="1057"/>
                      </a:lnTo>
                      <a:lnTo>
                        <a:pt x="660" y="1042"/>
                      </a:lnTo>
                      <a:lnTo>
                        <a:pt x="679" y="1025"/>
                      </a:lnTo>
                      <a:lnTo>
                        <a:pt x="698" y="1006"/>
                      </a:lnTo>
                      <a:lnTo>
                        <a:pt x="717" y="987"/>
                      </a:lnTo>
                      <a:lnTo>
                        <a:pt x="737" y="967"/>
                      </a:lnTo>
                      <a:lnTo>
                        <a:pt x="853" y="832"/>
                      </a:lnTo>
                      <a:lnTo>
                        <a:pt x="867" y="814"/>
                      </a:lnTo>
                      <a:lnTo>
                        <a:pt x="882" y="798"/>
                      </a:lnTo>
                      <a:lnTo>
                        <a:pt x="896" y="784"/>
                      </a:lnTo>
                      <a:lnTo>
                        <a:pt x="911" y="772"/>
                      </a:lnTo>
                      <a:lnTo>
                        <a:pt x="925" y="760"/>
                      </a:lnTo>
                      <a:lnTo>
                        <a:pt x="940" y="752"/>
                      </a:lnTo>
                      <a:lnTo>
                        <a:pt x="953" y="744"/>
                      </a:lnTo>
                      <a:lnTo>
                        <a:pt x="967" y="738"/>
                      </a:lnTo>
                      <a:lnTo>
                        <a:pt x="980" y="734"/>
                      </a:lnTo>
                      <a:lnTo>
                        <a:pt x="993" y="730"/>
                      </a:lnTo>
                      <a:lnTo>
                        <a:pt x="1007" y="729"/>
                      </a:lnTo>
                      <a:lnTo>
                        <a:pt x="1020" y="729"/>
                      </a:lnTo>
                      <a:lnTo>
                        <a:pt x="1032" y="731"/>
                      </a:lnTo>
                      <a:lnTo>
                        <a:pt x="1046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5" y="753"/>
                      </a:lnTo>
                      <a:lnTo>
                        <a:pt x="1097" y="763"/>
                      </a:lnTo>
                      <a:lnTo>
                        <a:pt x="1108" y="774"/>
                      </a:lnTo>
                      <a:lnTo>
                        <a:pt x="1117" y="786"/>
                      </a:lnTo>
                      <a:lnTo>
                        <a:pt x="1124" y="799"/>
                      </a:lnTo>
                      <a:lnTo>
                        <a:pt x="1129" y="813"/>
                      </a:lnTo>
                      <a:lnTo>
                        <a:pt x="1132" y="829"/>
                      </a:lnTo>
                      <a:lnTo>
                        <a:pt x="1133" y="845"/>
                      </a:lnTo>
                      <a:lnTo>
                        <a:pt x="1133" y="863"/>
                      </a:lnTo>
                      <a:lnTo>
                        <a:pt x="1130" y="882"/>
                      </a:lnTo>
                      <a:lnTo>
                        <a:pt x="1126" y="902"/>
                      </a:lnTo>
                      <a:lnTo>
                        <a:pt x="1119" y="923"/>
                      </a:lnTo>
                      <a:lnTo>
                        <a:pt x="1111" y="947"/>
                      </a:lnTo>
                      <a:lnTo>
                        <a:pt x="1103" y="970"/>
                      </a:lnTo>
                      <a:lnTo>
                        <a:pt x="1091" y="995"/>
                      </a:lnTo>
                      <a:lnTo>
                        <a:pt x="1078" y="1021"/>
                      </a:lnTo>
                      <a:lnTo>
                        <a:pt x="1065" y="1045"/>
                      </a:lnTo>
                      <a:lnTo>
                        <a:pt x="1051" y="1068"/>
                      </a:lnTo>
                      <a:lnTo>
                        <a:pt x="1037" y="1091"/>
                      </a:lnTo>
                      <a:lnTo>
                        <a:pt x="1022" y="1113"/>
                      </a:lnTo>
                      <a:lnTo>
                        <a:pt x="1007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8" y="1191"/>
                      </a:lnTo>
                      <a:lnTo>
                        <a:pt x="941" y="1210"/>
                      </a:lnTo>
                      <a:lnTo>
                        <a:pt x="922" y="1228"/>
                      </a:lnTo>
                      <a:lnTo>
                        <a:pt x="904" y="1246"/>
                      </a:lnTo>
                      <a:lnTo>
                        <a:pt x="884" y="1264"/>
                      </a:lnTo>
                      <a:lnTo>
                        <a:pt x="844" y="1299"/>
                      </a:lnTo>
                      <a:lnTo>
                        <a:pt x="800" y="1335"/>
                      </a:lnTo>
                      <a:lnTo>
                        <a:pt x="979" y="1555"/>
                      </a:lnTo>
                      <a:lnTo>
                        <a:pt x="1006" y="1533"/>
                      </a:lnTo>
                      <a:lnTo>
                        <a:pt x="1031" y="1512"/>
                      </a:lnTo>
                      <a:lnTo>
                        <a:pt x="1057" y="1490"/>
                      </a:lnTo>
                      <a:lnTo>
                        <a:pt x="1081" y="1468"/>
                      </a:lnTo>
                      <a:lnTo>
                        <a:pt x="1105" y="1444"/>
                      </a:lnTo>
                      <a:lnTo>
                        <a:pt x="1128" y="1421"/>
                      </a:lnTo>
                      <a:lnTo>
                        <a:pt x="1149" y="1396"/>
                      </a:lnTo>
                      <a:lnTo>
                        <a:pt x="1171" y="1372"/>
                      </a:lnTo>
                      <a:lnTo>
                        <a:pt x="1192" y="1347"/>
                      </a:lnTo>
                      <a:lnTo>
                        <a:pt x="1211" y="1322"/>
                      </a:lnTo>
                      <a:lnTo>
                        <a:pt x="1230" y="1296"/>
                      </a:lnTo>
                      <a:lnTo>
                        <a:pt x="1247" y="1270"/>
                      </a:lnTo>
                      <a:lnTo>
                        <a:pt x="1264" y="1243"/>
                      </a:lnTo>
                      <a:lnTo>
                        <a:pt x="1281" y="1217"/>
                      </a:lnTo>
                      <a:lnTo>
                        <a:pt x="1297" y="1190"/>
                      </a:lnTo>
                      <a:lnTo>
                        <a:pt x="1311" y="1162"/>
                      </a:lnTo>
                      <a:lnTo>
                        <a:pt x="1328" y="1131"/>
                      </a:lnTo>
                      <a:lnTo>
                        <a:pt x="1342" y="1098"/>
                      </a:lnTo>
                      <a:lnTo>
                        <a:pt x="1356" y="1066"/>
                      </a:lnTo>
                      <a:lnTo>
                        <a:pt x="1368" y="1035"/>
                      </a:lnTo>
                      <a:lnTo>
                        <a:pt x="1379" y="1004"/>
                      </a:lnTo>
                      <a:lnTo>
                        <a:pt x="1388" y="972"/>
                      </a:lnTo>
                      <a:lnTo>
                        <a:pt x="1397" y="942"/>
                      </a:lnTo>
                      <a:lnTo>
                        <a:pt x="1404" y="911"/>
                      </a:lnTo>
                      <a:lnTo>
                        <a:pt x="1409" y="882"/>
                      </a:lnTo>
                      <a:lnTo>
                        <a:pt x="1414" y="852"/>
                      </a:lnTo>
                      <a:lnTo>
                        <a:pt x="1417" y="823"/>
                      </a:lnTo>
                      <a:lnTo>
                        <a:pt x="1418" y="795"/>
                      </a:lnTo>
                      <a:lnTo>
                        <a:pt x="1419" y="767"/>
                      </a:lnTo>
                      <a:lnTo>
                        <a:pt x="1418" y="739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6"/>
                      </a:lnTo>
                      <a:lnTo>
                        <a:pt x="1395" y="611"/>
                      </a:lnTo>
                      <a:lnTo>
                        <a:pt x="1386" y="588"/>
                      </a:lnTo>
                      <a:lnTo>
                        <a:pt x="1376" y="564"/>
                      </a:lnTo>
                      <a:lnTo>
                        <a:pt x="1365" y="542"/>
                      </a:lnTo>
                      <a:lnTo>
                        <a:pt x="1352" y="521"/>
                      </a:lnTo>
                      <a:lnTo>
                        <a:pt x="1339" y="501"/>
                      </a:lnTo>
                      <a:lnTo>
                        <a:pt x="1324" y="480"/>
                      </a:lnTo>
                      <a:lnTo>
                        <a:pt x="1308" y="462"/>
                      </a:lnTo>
                      <a:lnTo>
                        <a:pt x="1291" y="444"/>
                      </a:lnTo>
                      <a:lnTo>
                        <a:pt x="1272" y="427"/>
                      </a:lnTo>
                      <a:lnTo>
                        <a:pt x="1252" y="410"/>
                      </a:lnTo>
                      <a:lnTo>
                        <a:pt x="1231" y="396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166">
                  <a:extLst>
                    <a:ext uri="{FF2B5EF4-FFF2-40B4-BE49-F238E27FC236}">
                      <a16:creationId xmlns:a16="http://schemas.microsoft.com/office/drawing/2014/main" id="{E8BBF2CB-57A6-4F63-AB83-C02EC54AD0C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63" y="3170"/>
                  <a:ext cx="209" cy="214"/>
                </a:xfrm>
                <a:custGeom>
                  <a:avLst/>
                  <a:gdLst>
                    <a:gd name="T0" fmla="*/ 0 w 1883"/>
                    <a:gd name="T1" fmla="*/ 0 h 1933"/>
                    <a:gd name="T2" fmla="*/ 0 w 1883"/>
                    <a:gd name="T3" fmla="*/ 0 h 1933"/>
                    <a:gd name="T4" fmla="*/ 0 w 1883"/>
                    <a:gd name="T5" fmla="*/ 0 h 1933"/>
                    <a:gd name="T6" fmla="*/ 0 w 1883"/>
                    <a:gd name="T7" fmla="*/ 0 h 1933"/>
                    <a:gd name="T8" fmla="*/ 0 w 1883"/>
                    <a:gd name="T9" fmla="*/ 0 h 1933"/>
                    <a:gd name="T10" fmla="*/ 0 w 1883"/>
                    <a:gd name="T11" fmla="*/ 0 h 1933"/>
                    <a:gd name="T12" fmla="*/ 0 w 1883"/>
                    <a:gd name="T13" fmla="*/ 0 h 1933"/>
                    <a:gd name="T14" fmla="*/ 0 w 1883"/>
                    <a:gd name="T15" fmla="*/ 0 h 1933"/>
                    <a:gd name="T16" fmla="*/ 0 w 1883"/>
                    <a:gd name="T17" fmla="*/ 0 h 1933"/>
                    <a:gd name="T18" fmla="*/ 0 w 1883"/>
                    <a:gd name="T19" fmla="*/ 0 h 1933"/>
                    <a:gd name="T20" fmla="*/ 0 w 1883"/>
                    <a:gd name="T21" fmla="*/ 0 h 1933"/>
                    <a:gd name="T22" fmla="*/ 0 w 1883"/>
                    <a:gd name="T23" fmla="*/ 0 h 1933"/>
                    <a:gd name="T24" fmla="*/ 0 w 1883"/>
                    <a:gd name="T25" fmla="*/ 0 h 1933"/>
                    <a:gd name="T26" fmla="*/ 0 w 1883"/>
                    <a:gd name="T27" fmla="*/ 0 h 1933"/>
                    <a:gd name="T28" fmla="*/ 0 w 1883"/>
                    <a:gd name="T29" fmla="*/ 0 h 1933"/>
                    <a:gd name="T30" fmla="*/ 0 w 1883"/>
                    <a:gd name="T31" fmla="*/ 0 h 1933"/>
                    <a:gd name="T32" fmla="*/ 0 w 1883"/>
                    <a:gd name="T33" fmla="*/ 0 h 1933"/>
                    <a:gd name="T34" fmla="*/ 0 w 1883"/>
                    <a:gd name="T35" fmla="*/ 0 h 1933"/>
                    <a:gd name="T36" fmla="*/ 0 w 1883"/>
                    <a:gd name="T37" fmla="*/ 0 h 1933"/>
                    <a:gd name="T38" fmla="*/ 0 w 1883"/>
                    <a:gd name="T39" fmla="*/ 0 h 1933"/>
                    <a:gd name="T40" fmla="*/ 0 w 1883"/>
                    <a:gd name="T41" fmla="*/ 0 h 1933"/>
                    <a:gd name="T42" fmla="*/ 0 w 1883"/>
                    <a:gd name="T43" fmla="*/ 0 h 1933"/>
                    <a:gd name="T44" fmla="*/ 0 w 1883"/>
                    <a:gd name="T45" fmla="*/ 0 h 1933"/>
                    <a:gd name="T46" fmla="*/ 0 w 1883"/>
                    <a:gd name="T47" fmla="*/ 0 h 1933"/>
                    <a:gd name="T48" fmla="*/ 0 w 1883"/>
                    <a:gd name="T49" fmla="*/ 0 h 1933"/>
                    <a:gd name="T50" fmla="*/ 0 w 1883"/>
                    <a:gd name="T51" fmla="*/ 0 h 1933"/>
                    <a:gd name="T52" fmla="*/ 0 w 1883"/>
                    <a:gd name="T53" fmla="*/ 0 h 1933"/>
                    <a:gd name="T54" fmla="*/ 0 w 1883"/>
                    <a:gd name="T55" fmla="*/ 0 h 1933"/>
                    <a:gd name="T56" fmla="*/ 0 w 1883"/>
                    <a:gd name="T57" fmla="*/ 0 h 1933"/>
                    <a:gd name="T58" fmla="*/ 0 w 1883"/>
                    <a:gd name="T59" fmla="*/ 0 h 1933"/>
                    <a:gd name="T60" fmla="*/ 0 w 1883"/>
                    <a:gd name="T61" fmla="*/ 0 h 1933"/>
                    <a:gd name="T62" fmla="*/ 0 w 1883"/>
                    <a:gd name="T63" fmla="*/ 0 h 1933"/>
                    <a:gd name="T64" fmla="*/ 0 w 1883"/>
                    <a:gd name="T65" fmla="*/ 0 h 1933"/>
                    <a:gd name="T66" fmla="*/ 0 w 1883"/>
                    <a:gd name="T67" fmla="*/ 0 h 1933"/>
                    <a:gd name="T68" fmla="*/ 0 w 1883"/>
                    <a:gd name="T69" fmla="*/ 0 h 1933"/>
                    <a:gd name="T70" fmla="*/ 0 w 1883"/>
                    <a:gd name="T71" fmla="*/ 0 h 1933"/>
                    <a:gd name="T72" fmla="*/ 0 w 1883"/>
                    <a:gd name="T73" fmla="*/ 0 h 1933"/>
                    <a:gd name="T74" fmla="*/ 0 w 1883"/>
                    <a:gd name="T75" fmla="*/ 0 h 1933"/>
                    <a:gd name="T76" fmla="*/ 0 w 1883"/>
                    <a:gd name="T77" fmla="*/ 0 h 1933"/>
                    <a:gd name="T78" fmla="*/ 0 w 1883"/>
                    <a:gd name="T79" fmla="*/ 0 h 1933"/>
                    <a:gd name="T80" fmla="*/ 0 w 1883"/>
                    <a:gd name="T81" fmla="*/ 0 h 1933"/>
                    <a:gd name="T82" fmla="*/ 0 w 1883"/>
                    <a:gd name="T83" fmla="*/ 0 h 1933"/>
                    <a:gd name="T84" fmla="*/ 0 w 1883"/>
                    <a:gd name="T85" fmla="*/ 0 h 1933"/>
                    <a:gd name="T86" fmla="*/ 0 w 1883"/>
                    <a:gd name="T87" fmla="*/ 0 h 1933"/>
                    <a:gd name="T88" fmla="*/ 0 w 1883"/>
                    <a:gd name="T89" fmla="*/ 0 h 1933"/>
                    <a:gd name="T90" fmla="*/ 0 w 1883"/>
                    <a:gd name="T91" fmla="*/ 0 h 1933"/>
                    <a:gd name="T92" fmla="*/ 0 w 1883"/>
                    <a:gd name="T93" fmla="*/ 0 h 1933"/>
                    <a:gd name="T94" fmla="*/ 0 w 1883"/>
                    <a:gd name="T95" fmla="*/ 0 h 1933"/>
                    <a:gd name="T96" fmla="*/ 0 w 1883"/>
                    <a:gd name="T97" fmla="*/ 0 h 1933"/>
                    <a:gd name="T98" fmla="*/ 0 w 1883"/>
                    <a:gd name="T99" fmla="*/ 0 h 1933"/>
                    <a:gd name="T100" fmla="*/ 0 w 1883"/>
                    <a:gd name="T101" fmla="*/ 0 h 1933"/>
                    <a:gd name="T102" fmla="*/ 0 w 1883"/>
                    <a:gd name="T103" fmla="*/ 0 h 1933"/>
                    <a:gd name="T104" fmla="*/ 0 w 1883"/>
                    <a:gd name="T105" fmla="*/ 0 h 1933"/>
                    <a:gd name="T106" fmla="*/ 0 w 1883"/>
                    <a:gd name="T107" fmla="*/ 0 h 1933"/>
                    <a:gd name="T108" fmla="*/ 0 w 1883"/>
                    <a:gd name="T109" fmla="*/ 0 h 1933"/>
                    <a:gd name="T110" fmla="*/ 0 w 1883"/>
                    <a:gd name="T111" fmla="*/ 0 h 1933"/>
                    <a:gd name="T112" fmla="*/ 0 w 1883"/>
                    <a:gd name="T113" fmla="*/ 0 h 1933"/>
                    <a:gd name="T114" fmla="*/ 0 w 1883"/>
                    <a:gd name="T115" fmla="*/ 0 h 1933"/>
                    <a:gd name="T116" fmla="*/ 0 w 1883"/>
                    <a:gd name="T117" fmla="*/ 0 h 1933"/>
                    <a:gd name="T118" fmla="*/ 0 w 1883"/>
                    <a:gd name="T119" fmla="*/ 0 h 19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83" h="1933">
                      <a:moveTo>
                        <a:pt x="1883" y="505"/>
                      </a:moveTo>
                      <a:lnTo>
                        <a:pt x="610" y="0"/>
                      </a:lnTo>
                      <a:lnTo>
                        <a:pt x="411" y="379"/>
                      </a:lnTo>
                      <a:lnTo>
                        <a:pt x="877" y="826"/>
                      </a:lnTo>
                      <a:lnTo>
                        <a:pt x="900" y="847"/>
                      </a:lnTo>
                      <a:lnTo>
                        <a:pt x="922" y="867"/>
                      </a:lnTo>
                      <a:lnTo>
                        <a:pt x="945" y="888"/>
                      </a:lnTo>
                      <a:lnTo>
                        <a:pt x="969" y="908"/>
                      </a:lnTo>
                      <a:lnTo>
                        <a:pt x="993" y="929"/>
                      </a:lnTo>
                      <a:lnTo>
                        <a:pt x="1018" y="949"/>
                      </a:lnTo>
                      <a:lnTo>
                        <a:pt x="1041" y="969"/>
                      </a:lnTo>
                      <a:lnTo>
                        <a:pt x="1067" y="991"/>
                      </a:lnTo>
                      <a:lnTo>
                        <a:pt x="1037" y="981"/>
                      </a:lnTo>
                      <a:lnTo>
                        <a:pt x="1008" y="973"/>
                      </a:lnTo>
                      <a:lnTo>
                        <a:pt x="980" y="965"/>
                      </a:lnTo>
                      <a:lnTo>
                        <a:pt x="953" y="958"/>
                      </a:lnTo>
                      <a:lnTo>
                        <a:pt x="926" y="953"/>
                      </a:lnTo>
                      <a:lnTo>
                        <a:pt x="897" y="946"/>
                      </a:lnTo>
                      <a:lnTo>
                        <a:pt x="867" y="939"/>
                      </a:lnTo>
                      <a:lnTo>
                        <a:pt x="835" y="933"/>
                      </a:lnTo>
                      <a:lnTo>
                        <a:pt x="196" y="794"/>
                      </a:lnTo>
                      <a:lnTo>
                        <a:pt x="0" y="1172"/>
                      </a:lnTo>
                      <a:lnTo>
                        <a:pt x="1140" y="1933"/>
                      </a:lnTo>
                      <a:lnTo>
                        <a:pt x="1300" y="1629"/>
                      </a:lnTo>
                      <a:lnTo>
                        <a:pt x="742" y="1288"/>
                      </a:lnTo>
                      <a:lnTo>
                        <a:pt x="715" y="1272"/>
                      </a:lnTo>
                      <a:lnTo>
                        <a:pt x="687" y="1254"/>
                      </a:lnTo>
                      <a:lnTo>
                        <a:pt x="658" y="1236"/>
                      </a:lnTo>
                      <a:lnTo>
                        <a:pt x="628" y="1218"/>
                      </a:lnTo>
                      <a:lnTo>
                        <a:pt x="597" y="1201"/>
                      </a:lnTo>
                      <a:lnTo>
                        <a:pt x="567" y="1184"/>
                      </a:lnTo>
                      <a:lnTo>
                        <a:pt x="536" y="1166"/>
                      </a:lnTo>
                      <a:lnTo>
                        <a:pt x="505" y="1148"/>
                      </a:lnTo>
                      <a:lnTo>
                        <a:pt x="545" y="1160"/>
                      </a:lnTo>
                      <a:lnTo>
                        <a:pt x="584" y="1171"/>
                      </a:lnTo>
                      <a:lnTo>
                        <a:pt x="622" y="1181"/>
                      </a:lnTo>
                      <a:lnTo>
                        <a:pt x="659" y="1190"/>
                      </a:lnTo>
                      <a:lnTo>
                        <a:pt x="693" y="1198"/>
                      </a:lnTo>
                      <a:lnTo>
                        <a:pt x="726" y="1205"/>
                      </a:lnTo>
                      <a:lnTo>
                        <a:pt x="754" y="1211"/>
                      </a:lnTo>
                      <a:lnTo>
                        <a:pt x="779" y="1217"/>
                      </a:lnTo>
                      <a:lnTo>
                        <a:pt x="1439" y="1353"/>
                      </a:lnTo>
                      <a:lnTo>
                        <a:pt x="1573" y="1097"/>
                      </a:lnTo>
                      <a:lnTo>
                        <a:pt x="1074" y="607"/>
                      </a:lnTo>
                      <a:lnTo>
                        <a:pt x="1035" y="566"/>
                      </a:lnTo>
                      <a:lnTo>
                        <a:pt x="993" y="524"/>
                      </a:lnTo>
                      <a:lnTo>
                        <a:pt x="973" y="503"/>
                      </a:lnTo>
                      <a:lnTo>
                        <a:pt x="952" y="482"/>
                      </a:lnTo>
                      <a:lnTo>
                        <a:pt x="930" y="462"/>
                      </a:lnTo>
                      <a:lnTo>
                        <a:pt x="907" y="442"/>
                      </a:lnTo>
                      <a:lnTo>
                        <a:pt x="938" y="456"/>
                      </a:lnTo>
                      <a:lnTo>
                        <a:pt x="968" y="470"/>
                      </a:lnTo>
                      <a:lnTo>
                        <a:pt x="994" y="481"/>
                      </a:lnTo>
                      <a:lnTo>
                        <a:pt x="1021" y="493"/>
                      </a:lnTo>
                      <a:lnTo>
                        <a:pt x="1046" y="504"/>
                      </a:lnTo>
                      <a:lnTo>
                        <a:pt x="1070" y="514"/>
                      </a:lnTo>
                      <a:lnTo>
                        <a:pt x="1095" y="525"/>
                      </a:lnTo>
                      <a:lnTo>
                        <a:pt x="1119" y="535"/>
                      </a:lnTo>
                      <a:lnTo>
                        <a:pt x="1729" y="802"/>
                      </a:lnTo>
                      <a:lnTo>
                        <a:pt x="1883" y="5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167">
                  <a:extLst>
                    <a:ext uri="{FF2B5EF4-FFF2-40B4-BE49-F238E27FC236}">
                      <a16:creationId xmlns:a16="http://schemas.microsoft.com/office/drawing/2014/main" id="{02A1880D-87FE-4C43-971F-26DF3513978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71" y="3057"/>
                  <a:ext cx="177" cy="154"/>
                </a:xfrm>
                <a:custGeom>
                  <a:avLst/>
                  <a:gdLst>
                    <a:gd name="T0" fmla="*/ 0 w 1594"/>
                    <a:gd name="T1" fmla="*/ 0 h 1388"/>
                    <a:gd name="T2" fmla="*/ 0 w 1594"/>
                    <a:gd name="T3" fmla="*/ 0 h 1388"/>
                    <a:gd name="T4" fmla="*/ 0 w 1594"/>
                    <a:gd name="T5" fmla="*/ 0 h 1388"/>
                    <a:gd name="T6" fmla="*/ 0 w 1594"/>
                    <a:gd name="T7" fmla="*/ 0 h 1388"/>
                    <a:gd name="T8" fmla="*/ 0 w 1594"/>
                    <a:gd name="T9" fmla="*/ 0 h 1388"/>
                    <a:gd name="T10" fmla="*/ 0 w 1594"/>
                    <a:gd name="T11" fmla="*/ 0 h 1388"/>
                    <a:gd name="T12" fmla="*/ 0 w 1594"/>
                    <a:gd name="T13" fmla="*/ 0 h 1388"/>
                    <a:gd name="T14" fmla="*/ 0 w 1594"/>
                    <a:gd name="T15" fmla="*/ 0 h 1388"/>
                    <a:gd name="T16" fmla="*/ 0 w 1594"/>
                    <a:gd name="T17" fmla="*/ 0 h 1388"/>
                    <a:gd name="T18" fmla="*/ 0 w 1594"/>
                    <a:gd name="T19" fmla="*/ 0 h 1388"/>
                    <a:gd name="T20" fmla="*/ 0 w 1594"/>
                    <a:gd name="T21" fmla="*/ 0 h 1388"/>
                    <a:gd name="T22" fmla="*/ 0 w 1594"/>
                    <a:gd name="T23" fmla="*/ 0 h 1388"/>
                    <a:gd name="T24" fmla="*/ 0 w 1594"/>
                    <a:gd name="T25" fmla="*/ 0 h 1388"/>
                    <a:gd name="T26" fmla="*/ 0 w 1594"/>
                    <a:gd name="T27" fmla="*/ 0 h 1388"/>
                    <a:gd name="T28" fmla="*/ 0 w 1594"/>
                    <a:gd name="T29" fmla="*/ 0 h 1388"/>
                    <a:gd name="T30" fmla="*/ 0 w 1594"/>
                    <a:gd name="T31" fmla="*/ 0 h 1388"/>
                    <a:gd name="T32" fmla="*/ 0 w 1594"/>
                    <a:gd name="T33" fmla="*/ 0 h 1388"/>
                    <a:gd name="T34" fmla="*/ 0 w 1594"/>
                    <a:gd name="T35" fmla="*/ 0 h 1388"/>
                    <a:gd name="T36" fmla="*/ 0 w 1594"/>
                    <a:gd name="T37" fmla="*/ 0 h 1388"/>
                    <a:gd name="T38" fmla="*/ 0 w 1594"/>
                    <a:gd name="T39" fmla="*/ 0 h 1388"/>
                    <a:gd name="T40" fmla="*/ 0 w 1594"/>
                    <a:gd name="T41" fmla="*/ 0 h 1388"/>
                    <a:gd name="T42" fmla="*/ 0 w 1594"/>
                    <a:gd name="T43" fmla="*/ 0 h 1388"/>
                    <a:gd name="T44" fmla="*/ 0 w 1594"/>
                    <a:gd name="T45" fmla="*/ 0 h 1388"/>
                    <a:gd name="T46" fmla="*/ 0 w 1594"/>
                    <a:gd name="T47" fmla="*/ 0 h 1388"/>
                    <a:gd name="T48" fmla="*/ 0 w 1594"/>
                    <a:gd name="T49" fmla="*/ 0 h 1388"/>
                    <a:gd name="T50" fmla="*/ 0 w 1594"/>
                    <a:gd name="T51" fmla="*/ 0 h 1388"/>
                    <a:gd name="T52" fmla="*/ 0 w 1594"/>
                    <a:gd name="T53" fmla="*/ 0 h 13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94" h="1388">
                      <a:moveTo>
                        <a:pt x="865" y="442"/>
                      </a:moveTo>
                      <a:lnTo>
                        <a:pt x="751" y="662"/>
                      </a:lnTo>
                      <a:lnTo>
                        <a:pt x="706" y="620"/>
                      </a:lnTo>
                      <a:lnTo>
                        <a:pt x="659" y="576"/>
                      </a:lnTo>
                      <a:lnTo>
                        <a:pt x="607" y="529"/>
                      </a:lnTo>
                      <a:lnTo>
                        <a:pt x="555" y="482"/>
                      </a:lnTo>
                      <a:lnTo>
                        <a:pt x="502" y="435"/>
                      </a:lnTo>
                      <a:lnTo>
                        <a:pt x="452" y="392"/>
                      </a:lnTo>
                      <a:lnTo>
                        <a:pt x="404" y="351"/>
                      </a:lnTo>
                      <a:lnTo>
                        <a:pt x="361" y="315"/>
                      </a:lnTo>
                      <a:lnTo>
                        <a:pt x="414" y="330"/>
                      </a:lnTo>
                      <a:lnTo>
                        <a:pt x="476" y="347"/>
                      </a:lnTo>
                      <a:lnTo>
                        <a:pt x="540" y="364"/>
                      </a:lnTo>
                      <a:lnTo>
                        <a:pt x="608" y="382"/>
                      </a:lnTo>
                      <a:lnTo>
                        <a:pt x="677" y="398"/>
                      </a:lnTo>
                      <a:lnTo>
                        <a:pt x="744" y="414"/>
                      </a:lnTo>
                      <a:lnTo>
                        <a:pt x="807" y="430"/>
                      </a:lnTo>
                      <a:lnTo>
                        <a:pt x="865" y="442"/>
                      </a:lnTo>
                      <a:close/>
                      <a:moveTo>
                        <a:pt x="1594" y="214"/>
                      </a:moveTo>
                      <a:lnTo>
                        <a:pt x="159" y="0"/>
                      </a:lnTo>
                      <a:lnTo>
                        <a:pt x="0" y="307"/>
                      </a:lnTo>
                      <a:lnTo>
                        <a:pt x="983" y="1388"/>
                      </a:lnTo>
                      <a:lnTo>
                        <a:pt x="1149" y="1070"/>
                      </a:lnTo>
                      <a:lnTo>
                        <a:pt x="936" y="850"/>
                      </a:lnTo>
                      <a:lnTo>
                        <a:pt x="1123" y="491"/>
                      </a:lnTo>
                      <a:lnTo>
                        <a:pt x="1429" y="532"/>
                      </a:lnTo>
                      <a:lnTo>
                        <a:pt x="1594" y="2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168">
                  <a:extLst>
                    <a:ext uri="{FF2B5EF4-FFF2-40B4-BE49-F238E27FC236}">
                      <a16:creationId xmlns:a16="http://schemas.microsoft.com/office/drawing/2014/main" id="{C7E18C4B-4F72-4BB9-868D-AB4361B2AA2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22" y="2907"/>
                  <a:ext cx="193" cy="157"/>
                </a:xfrm>
                <a:custGeom>
                  <a:avLst/>
                  <a:gdLst>
                    <a:gd name="T0" fmla="*/ 0 w 1740"/>
                    <a:gd name="T1" fmla="*/ 0 h 1416"/>
                    <a:gd name="T2" fmla="*/ 0 w 1740"/>
                    <a:gd name="T3" fmla="*/ 0 h 1416"/>
                    <a:gd name="T4" fmla="*/ 0 w 1740"/>
                    <a:gd name="T5" fmla="*/ 0 h 1416"/>
                    <a:gd name="T6" fmla="*/ 0 w 1740"/>
                    <a:gd name="T7" fmla="*/ 0 h 1416"/>
                    <a:gd name="T8" fmla="*/ 0 w 1740"/>
                    <a:gd name="T9" fmla="*/ 0 h 1416"/>
                    <a:gd name="T10" fmla="*/ 0 w 1740"/>
                    <a:gd name="T11" fmla="*/ 0 h 1416"/>
                    <a:gd name="T12" fmla="*/ 0 w 1740"/>
                    <a:gd name="T13" fmla="*/ 0 h 1416"/>
                    <a:gd name="T14" fmla="*/ 0 w 1740"/>
                    <a:gd name="T15" fmla="*/ 0 h 1416"/>
                    <a:gd name="T16" fmla="*/ 0 w 1740"/>
                    <a:gd name="T17" fmla="*/ 0 h 1416"/>
                    <a:gd name="T18" fmla="*/ 0 w 1740"/>
                    <a:gd name="T19" fmla="*/ 0 h 1416"/>
                    <a:gd name="T20" fmla="*/ 0 w 1740"/>
                    <a:gd name="T21" fmla="*/ 0 h 1416"/>
                    <a:gd name="T22" fmla="*/ 0 w 1740"/>
                    <a:gd name="T23" fmla="*/ 0 h 1416"/>
                    <a:gd name="T24" fmla="*/ 0 w 1740"/>
                    <a:gd name="T25" fmla="*/ 0 h 1416"/>
                    <a:gd name="T26" fmla="*/ 0 w 1740"/>
                    <a:gd name="T27" fmla="*/ 0 h 1416"/>
                    <a:gd name="T28" fmla="*/ 0 w 1740"/>
                    <a:gd name="T29" fmla="*/ 0 h 1416"/>
                    <a:gd name="T30" fmla="*/ 0 w 1740"/>
                    <a:gd name="T31" fmla="*/ 0 h 1416"/>
                    <a:gd name="T32" fmla="*/ 0 w 1740"/>
                    <a:gd name="T33" fmla="*/ 0 h 1416"/>
                    <a:gd name="T34" fmla="*/ 0 w 1740"/>
                    <a:gd name="T35" fmla="*/ 0 h 1416"/>
                    <a:gd name="T36" fmla="*/ 0 w 1740"/>
                    <a:gd name="T37" fmla="*/ 0 h 1416"/>
                    <a:gd name="T38" fmla="*/ 0 w 1740"/>
                    <a:gd name="T39" fmla="*/ 0 h 1416"/>
                    <a:gd name="T40" fmla="*/ 0 w 1740"/>
                    <a:gd name="T41" fmla="*/ 0 h 1416"/>
                    <a:gd name="T42" fmla="*/ 0 w 1740"/>
                    <a:gd name="T43" fmla="*/ 0 h 1416"/>
                    <a:gd name="T44" fmla="*/ 0 w 1740"/>
                    <a:gd name="T45" fmla="*/ 0 h 1416"/>
                    <a:gd name="T46" fmla="*/ 0 w 1740"/>
                    <a:gd name="T47" fmla="*/ 0 h 1416"/>
                    <a:gd name="T48" fmla="*/ 0 w 1740"/>
                    <a:gd name="T49" fmla="*/ 0 h 1416"/>
                    <a:gd name="T50" fmla="*/ 0 w 1740"/>
                    <a:gd name="T51" fmla="*/ 0 h 1416"/>
                    <a:gd name="T52" fmla="*/ 0 w 1740"/>
                    <a:gd name="T53" fmla="*/ 0 h 1416"/>
                    <a:gd name="T54" fmla="*/ 0 w 1740"/>
                    <a:gd name="T55" fmla="*/ 0 h 1416"/>
                    <a:gd name="T56" fmla="*/ 0 w 1740"/>
                    <a:gd name="T57" fmla="*/ 0 h 1416"/>
                    <a:gd name="T58" fmla="*/ 0 w 1740"/>
                    <a:gd name="T59" fmla="*/ 0 h 1416"/>
                    <a:gd name="T60" fmla="*/ 0 w 1740"/>
                    <a:gd name="T61" fmla="*/ 0 h 1416"/>
                    <a:gd name="T62" fmla="*/ 0 w 1740"/>
                    <a:gd name="T63" fmla="*/ 0 h 1416"/>
                    <a:gd name="T64" fmla="*/ 0 w 1740"/>
                    <a:gd name="T65" fmla="*/ 0 h 1416"/>
                    <a:gd name="T66" fmla="*/ 0 w 1740"/>
                    <a:gd name="T67" fmla="*/ 0 h 1416"/>
                    <a:gd name="T68" fmla="*/ 0 w 1740"/>
                    <a:gd name="T69" fmla="*/ 0 h 1416"/>
                    <a:gd name="T70" fmla="*/ 0 w 1740"/>
                    <a:gd name="T71" fmla="*/ 0 h 1416"/>
                    <a:gd name="T72" fmla="*/ 0 w 1740"/>
                    <a:gd name="T73" fmla="*/ 0 h 1416"/>
                    <a:gd name="T74" fmla="*/ 0 w 1740"/>
                    <a:gd name="T75" fmla="*/ 0 h 1416"/>
                    <a:gd name="T76" fmla="*/ 0 w 1740"/>
                    <a:gd name="T77" fmla="*/ 0 h 1416"/>
                    <a:gd name="T78" fmla="*/ 0 w 1740"/>
                    <a:gd name="T79" fmla="*/ 0 h 1416"/>
                    <a:gd name="T80" fmla="*/ 0 w 1740"/>
                    <a:gd name="T81" fmla="*/ 0 h 1416"/>
                    <a:gd name="T82" fmla="*/ 0 w 1740"/>
                    <a:gd name="T83" fmla="*/ 0 h 1416"/>
                    <a:gd name="T84" fmla="*/ 0 w 1740"/>
                    <a:gd name="T85" fmla="*/ 0 h 1416"/>
                    <a:gd name="T86" fmla="*/ 0 w 1740"/>
                    <a:gd name="T87" fmla="*/ 0 h 1416"/>
                    <a:gd name="T88" fmla="*/ 0 w 1740"/>
                    <a:gd name="T89" fmla="*/ 0 h 1416"/>
                    <a:gd name="T90" fmla="*/ 0 w 1740"/>
                    <a:gd name="T91" fmla="*/ 0 h 1416"/>
                    <a:gd name="T92" fmla="*/ 0 w 1740"/>
                    <a:gd name="T93" fmla="*/ 0 h 1416"/>
                    <a:gd name="T94" fmla="*/ 0 w 1740"/>
                    <a:gd name="T95" fmla="*/ 0 h 14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740" h="1416">
                      <a:moveTo>
                        <a:pt x="685" y="365"/>
                      </a:moveTo>
                      <a:lnTo>
                        <a:pt x="702" y="375"/>
                      </a:lnTo>
                      <a:lnTo>
                        <a:pt x="718" y="385"/>
                      </a:lnTo>
                      <a:lnTo>
                        <a:pt x="731" y="397"/>
                      </a:lnTo>
                      <a:lnTo>
                        <a:pt x="742" y="408"/>
                      </a:lnTo>
                      <a:lnTo>
                        <a:pt x="748" y="415"/>
                      </a:lnTo>
                      <a:lnTo>
                        <a:pt x="753" y="422"/>
                      </a:lnTo>
                      <a:lnTo>
                        <a:pt x="756" y="429"/>
                      </a:lnTo>
                      <a:lnTo>
                        <a:pt x="759" y="436"/>
                      </a:lnTo>
                      <a:lnTo>
                        <a:pt x="763" y="443"/>
                      </a:lnTo>
                      <a:lnTo>
                        <a:pt x="765" y="451"/>
                      </a:lnTo>
                      <a:lnTo>
                        <a:pt x="767" y="460"/>
                      </a:lnTo>
                      <a:lnTo>
                        <a:pt x="768" y="468"/>
                      </a:lnTo>
                      <a:lnTo>
                        <a:pt x="769" y="485"/>
                      </a:lnTo>
                      <a:lnTo>
                        <a:pt x="768" y="506"/>
                      </a:lnTo>
                      <a:lnTo>
                        <a:pt x="765" y="526"/>
                      </a:lnTo>
                      <a:lnTo>
                        <a:pt x="759" y="548"/>
                      </a:lnTo>
                      <a:lnTo>
                        <a:pt x="751" y="572"/>
                      </a:lnTo>
                      <a:lnTo>
                        <a:pt x="741" y="598"/>
                      </a:lnTo>
                      <a:lnTo>
                        <a:pt x="729" y="626"/>
                      </a:lnTo>
                      <a:lnTo>
                        <a:pt x="715" y="656"/>
                      </a:lnTo>
                      <a:lnTo>
                        <a:pt x="662" y="755"/>
                      </a:lnTo>
                      <a:lnTo>
                        <a:pt x="376" y="606"/>
                      </a:lnTo>
                      <a:lnTo>
                        <a:pt x="430" y="502"/>
                      </a:lnTo>
                      <a:lnTo>
                        <a:pt x="446" y="473"/>
                      </a:lnTo>
                      <a:lnTo>
                        <a:pt x="462" y="448"/>
                      </a:lnTo>
                      <a:lnTo>
                        <a:pt x="477" y="424"/>
                      </a:lnTo>
                      <a:lnTo>
                        <a:pt x="493" y="404"/>
                      </a:lnTo>
                      <a:lnTo>
                        <a:pt x="507" y="387"/>
                      </a:lnTo>
                      <a:lnTo>
                        <a:pt x="523" y="373"/>
                      </a:lnTo>
                      <a:lnTo>
                        <a:pt x="538" y="362"/>
                      </a:lnTo>
                      <a:lnTo>
                        <a:pt x="553" y="353"/>
                      </a:lnTo>
                      <a:lnTo>
                        <a:pt x="561" y="349"/>
                      </a:lnTo>
                      <a:lnTo>
                        <a:pt x="569" y="347"/>
                      </a:lnTo>
                      <a:lnTo>
                        <a:pt x="576" y="345"/>
                      </a:lnTo>
                      <a:lnTo>
                        <a:pt x="584" y="343"/>
                      </a:lnTo>
                      <a:lnTo>
                        <a:pt x="600" y="342"/>
                      </a:lnTo>
                      <a:lnTo>
                        <a:pt x="617" y="343"/>
                      </a:lnTo>
                      <a:lnTo>
                        <a:pt x="633" y="345"/>
                      </a:lnTo>
                      <a:lnTo>
                        <a:pt x="650" y="350"/>
                      </a:lnTo>
                      <a:lnTo>
                        <a:pt x="667" y="357"/>
                      </a:lnTo>
                      <a:lnTo>
                        <a:pt x="685" y="365"/>
                      </a:lnTo>
                      <a:close/>
                      <a:moveTo>
                        <a:pt x="1740" y="404"/>
                      </a:moveTo>
                      <a:lnTo>
                        <a:pt x="1697" y="406"/>
                      </a:lnTo>
                      <a:lnTo>
                        <a:pt x="1623" y="412"/>
                      </a:lnTo>
                      <a:lnTo>
                        <a:pt x="1530" y="419"/>
                      </a:lnTo>
                      <a:lnTo>
                        <a:pt x="1424" y="427"/>
                      </a:lnTo>
                      <a:lnTo>
                        <a:pt x="1316" y="439"/>
                      </a:lnTo>
                      <a:lnTo>
                        <a:pt x="1212" y="450"/>
                      </a:lnTo>
                      <a:lnTo>
                        <a:pt x="1166" y="455"/>
                      </a:lnTo>
                      <a:lnTo>
                        <a:pt x="1124" y="462"/>
                      </a:lnTo>
                      <a:lnTo>
                        <a:pt x="1088" y="468"/>
                      </a:lnTo>
                      <a:lnTo>
                        <a:pt x="1059" y="474"/>
                      </a:lnTo>
                      <a:lnTo>
                        <a:pt x="1062" y="461"/>
                      </a:lnTo>
                      <a:lnTo>
                        <a:pt x="1065" y="446"/>
                      </a:lnTo>
                      <a:lnTo>
                        <a:pt x="1067" y="433"/>
                      </a:lnTo>
                      <a:lnTo>
                        <a:pt x="1068" y="419"/>
                      </a:lnTo>
                      <a:lnTo>
                        <a:pt x="1068" y="405"/>
                      </a:lnTo>
                      <a:lnTo>
                        <a:pt x="1068" y="391"/>
                      </a:lnTo>
                      <a:lnTo>
                        <a:pt x="1067" y="376"/>
                      </a:lnTo>
                      <a:lnTo>
                        <a:pt x="1066" y="361"/>
                      </a:lnTo>
                      <a:lnTo>
                        <a:pt x="1064" y="346"/>
                      </a:lnTo>
                      <a:lnTo>
                        <a:pt x="1061" y="332"/>
                      </a:lnTo>
                      <a:lnTo>
                        <a:pt x="1058" y="317"/>
                      </a:lnTo>
                      <a:lnTo>
                        <a:pt x="1054" y="301"/>
                      </a:lnTo>
                      <a:lnTo>
                        <a:pt x="1049" y="287"/>
                      </a:lnTo>
                      <a:lnTo>
                        <a:pt x="1044" y="272"/>
                      </a:lnTo>
                      <a:lnTo>
                        <a:pt x="1038" y="258"/>
                      </a:lnTo>
                      <a:lnTo>
                        <a:pt x="1031" y="243"/>
                      </a:lnTo>
                      <a:lnTo>
                        <a:pt x="1025" y="229"/>
                      </a:lnTo>
                      <a:lnTo>
                        <a:pt x="1017" y="214"/>
                      </a:lnTo>
                      <a:lnTo>
                        <a:pt x="1008" y="201"/>
                      </a:lnTo>
                      <a:lnTo>
                        <a:pt x="999" y="187"/>
                      </a:lnTo>
                      <a:lnTo>
                        <a:pt x="990" y="173"/>
                      </a:lnTo>
                      <a:lnTo>
                        <a:pt x="980" y="160"/>
                      </a:lnTo>
                      <a:lnTo>
                        <a:pt x="969" y="147"/>
                      </a:lnTo>
                      <a:lnTo>
                        <a:pt x="958" y="135"/>
                      </a:lnTo>
                      <a:lnTo>
                        <a:pt x="947" y="123"/>
                      </a:lnTo>
                      <a:lnTo>
                        <a:pt x="934" y="111"/>
                      </a:lnTo>
                      <a:lnTo>
                        <a:pt x="921" y="100"/>
                      </a:lnTo>
                      <a:lnTo>
                        <a:pt x="907" y="89"/>
                      </a:lnTo>
                      <a:lnTo>
                        <a:pt x="893" y="79"/>
                      </a:lnTo>
                      <a:lnTo>
                        <a:pt x="879" y="69"/>
                      </a:lnTo>
                      <a:lnTo>
                        <a:pt x="864" y="60"/>
                      </a:lnTo>
                      <a:lnTo>
                        <a:pt x="848" y="52"/>
                      </a:lnTo>
                      <a:lnTo>
                        <a:pt x="829" y="43"/>
                      </a:lnTo>
                      <a:lnTo>
                        <a:pt x="811" y="34"/>
                      </a:lnTo>
                      <a:lnTo>
                        <a:pt x="792" y="26"/>
                      </a:lnTo>
                      <a:lnTo>
                        <a:pt x="773" y="19"/>
                      </a:lnTo>
                      <a:lnTo>
                        <a:pt x="754" y="14"/>
                      </a:lnTo>
                      <a:lnTo>
                        <a:pt x="735" y="9"/>
                      </a:lnTo>
                      <a:lnTo>
                        <a:pt x="715" y="6"/>
                      </a:lnTo>
                      <a:lnTo>
                        <a:pt x="695" y="2"/>
                      </a:lnTo>
                      <a:lnTo>
                        <a:pt x="674" y="1"/>
                      </a:lnTo>
                      <a:lnTo>
                        <a:pt x="654" y="0"/>
                      </a:lnTo>
                      <a:lnTo>
                        <a:pt x="633" y="1"/>
                      </a:lnTo>
                      <a:lnTo>
                        <a:pt x="613" y="2"/>
                      </a:lnTo>
                      <a:lnTo>
                        <a:pt x="592" y="6"/>
                      </a:lnTo>
                      <a:lnTo>
                        <a:pt x="570" y="9"/>
                      </a:lnTo>
                      <a:lnTo>
                        <a:pt x="549" y="15"/>
                      </a:lnTo>
                      <a:lnTo>
                        <a:pt x="526" y="21"/>
                      </a:lnTo>
                      <a:lnTo>
                        <a:pt x="504" y="30"/>
                      </a:lnTo>
                      <a:lnTo>
                        <a:pt x="483" y="40"/>
                      </a:lnTo>
                      <a:lnTo>
                        <a:pt x="462" y="53"/>
                      </a:lnTo>
                      <a:lnTo>
                        <a:pt x="441" y="66"/>
                      </a:lnTo>
                      <a:lnTo>
                        <a:pt x="421" y="81"/>
                      </a:lnTo>
                      <a:lnTo>
                        <a:pt x="402" y="97"/>
                      </a:lnTo>
                      <a:lnTo>
                        <a:pt x="383" y="115"/>
                      </a:lnTo>
                      <a:lnTo>
                        <a:pt x="366" y="134"/>
                      </a:lnTo>
                      <a:lnTo>
                        <a:pt x="349" y="154"/>
                      </a:lnTo>
                      <a:lnTo>
                        <a:pt x="332" y="174"/>
                      </a:lnTo>
                      <a:lnTo>
                        <a:pt x="315" y="197"/>
                      </a:lnTo>
                      <a:lnTo>
                        <a:pt x="300" y="219"/>
                      </a:lnTo>
                      <a:lnTo>
                        <a:pt x="285" y="241"/>
                      </a:lnTo>
                      <a:lnTo>
                        <a:pt x="271" y="266"/>
                      </a:lnTo>
                      <a:lnTo>
                        <a:pt x="258" y="289"/>
                      </a:lnTo>
                      <a:lnTo>
                        <a:pt x="244" y="314"/>
                      </a:lnTo>
                      <a:lnTo>
                        <a:pt x="0" y="783"/>
                      </a:lnTo>
                      <a:lnTo>
                        <a:pt x="1214" y="1416"/>
                      </a:lnTo>
                      <a:lnTo>
                        <a:pt x="1368" y="1120"/>
                      </a:lnTo>
                      <a:lnTo>
                        <a:pt x="883" y="867"/>
                      </a:lnTo>
                      <a:lnTo>
                        <a:pt x="891" y="846"/>
                      </a:lnTo>
                      <a:lnTo>
                        <a:pt x="895" y="839"/>
                      </a:lnTo>
                      <a:lnTo>
                        <a:pt x="900" y="833"/>
                      </a:lnTo>
                      <a:lnTo>
                        <a:pt x="906" y="828"/>
                      </a:lnTo>
                      <a:lnTo>
                        <a:pt x="915" y="823"/>
                      </a:lnTo>
                      <a:lnTo>
                        <a:pt x="925" y="820"/>
                      </a:lnTo>
                      <a:lnTo>
                        <a:pt x="939" y="816"/>
                      </a:lnTo>
                      <a:lnTo>
                        <a:pt x="954" y="812"/>
                      </a:lnTo>
                      <a:lnTo>
                        <a:pt x="973" y="809"/>
                      </a:lnTo>
                      <a:lnTo>
                        <a:pt x="1022" y="803"/>
                      </a:lnTo>
                      <a:lnTo>
                        <a:pt x="1089" y="798"/>
                      </a:lnTo>
                      <a:lnTo>
                        <a:pt x="1175" y="792"/>
                      </a:lnTo>
                      <a:lnTo>
                        <a:pt x="1283" y="787"/>
                      </a:lnTo>
                      <a:lnTo>
                        <a:pt x="1322" y="784"/>
                      </a:lnTo>
                      <a:lnTo>
                        <a:pt x="1358" y="782"/>
                      </a:lnTo>
                      <a:lnTo>
                        <a:pt x="1389" y="779"/>
                      </a:lnTo>
                      <a:lnTo>
                        <a:pt x="1420" y="777"/>
                      </a:lnTo>
                      <a:lnTo>
                        <a:pt x="1450" y="773"/>
                      </a:lnTo>
                      <a:lnTo>
                        <a:pt x="1482" y="769"/>
                      </a:lnTo>
                      <a:lnTo>
                        <a:pt x="1516" y="765"/>
                      </a:lnTo>
                      <a:lnTo>
                        <a:pt x="1555" y="761"/>
                      </a:lnTo>
                      <a:lnTo>
                        <a:pt x="1740" y="4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169">
                  <a:extLst>
                    <a:ext uri="{FF2B5EF4-FFF2-40B4-BE49-F238E27FC236}">
                      <a16:creationId xmlns:a16="http://schemas.microsoft.com/office/drawing/2014/main" id="{E63695DD-071F-453E-A5EB-805EC1067F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4" y="3861"/>
                  <a:ext cx="74" cy="85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6"/>
                      </a:moveTo>
                      <a:lnTo>
                        <a:pt x="370" y="769"/>
                      </a:lnTo>
                      <a:lnTo>
                        <a:pt x="412" y="691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44" y="471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170">
                  <a:extLst>
                    <a:ext uri="{FF2B5EF4-FFF2-40B4-BE49-F238E27FC236}">
                      <a16:creationId xmlns:a16="http://schemas.microsoft.com/office/drawing/2014/main" id="{0D06D814-35F4-421F-A33D-47BED1ACD02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9" y="3895"/>
                  <a:ext cx="77" cy="75"/>
                </a:xfrm>
                <a:custGeom>
                  <a:avLst/>
                  <a:gdLst>
                    <a:gd name="T0" fmla="*/ 0 w 696"/>
                    <a:gd name="T1" fmla="*/ 0 h 675"/>
                    <a:gd name="T2" fmla="*/ 0 w 696"/>
                    <a:gd name="T3" fmla="*/ 0 h 675"/>
                    <a:gd name="T4" fmla="*/ 0 w 696"/>
                    <a:gd name="T5" fmla="*/ 0 h 675"/>
                    <a:gd name="T6" fmla="*/ 0 w 696"/>
                    <a:gd name="T7" fmla="*/ 0 h 675"/>
                    <a:gd name="T8" fmla="*/ 0 w 696"/>
                    <a:gd name="T9" fmla="*/ 0 h 675"/>
                    <a:gd name="T10" fmla="*/ 0 w 696"/>
                    <a:gd name="T11" fmla="*/ 0 h 675"/>
                    <a:gd name="T12" fmla="*/ 0 w 696"/>
                    <a:gd name="T13" fmla="*/ 0 h 675"/>
                    <a:gd name="T14" fmla="*/ 0 w 696"/>
                    <a:gd name="T15" fmla="*/ 0 h 675"/>
                    <a:gd name="T16" fmla="*/ 0 w 696"/>
                    <a:gd name="T17" fmla="*/ 0 h 675"/>
                    <a:gd name="T18" fmla="*/ 0 w 696"/>
                    <a:gd name="T19" fmla="*/ 0 h 675"/>
                    <a:gd name="T20" fmla="*/ 0 w 696"/>
                    <a:gd name="T21" fmla="*/ 0 h 675"/>
                    <a:gd name="T22" fmla="*/ 0 w 696"/>
                    <a:gd name="T23" fmla="*/ 0 h 675"/>
                    <a:gd name="T24" fmla="*/ 0 w 696"/>
                    <a:gd name="T25" fmla="*/ 0 h 675"/>
                    <a:gd name="T26" fmla="*/ 0 w 696"/>
                    <a:gd name="T27" fmla="*/ 0 h 675"/>
                    <a:gd name="T28" fmla="*/ 0 w 696"/>
                    <a:gd name="T29" fmla="*/ 0 h 675"/>
                    <a:gd name="T30" fmla="*/ 0 w 696"/>
                    <a:gd name="T31" fmla="*/ 0 h 675"/>
                    <a:gd name="T32" fmla="*/ 0 w 696"/>
                    <a:gd name="T33" fmla="*/ 0 h 675"/>
                    <a:gd name="T34" fmla="*/ 0 w 696"/>
                    <a:gd name="T35" fmla="*/ 0 h 675"/>
                    <a:gd name="T36" fmla="*/ 0 w 696"/>
                    <a:gd name="T37" fmla="*/ 0 h 675"/>
                    <a:gd name="T38" fmla="*/ 0 w 696"/>
                    <a:gd name="T39" fmla="*/ 0 h 675"/>
                    <a:gd name="T40" fmla="*/ 0 w 696"/>
                    <a:gd name="T41" fmla="*/ 0 h 675"/>
                    <a:gd name="T42" fmla="*/ 0 w 696"/>
                    <a:gd name="T43" fmla="*/ 0 h 675"/>
                    <a:gd name="T44" fmla="*/ 0 w 696"/>
                    <a:gd name="T45" fmla="*/ 0 h 675"/>
                    <a:gd name="T46" fmla="*/ 0 w 696"/>
                    <a:gd name="T47" fmla="*/ 0 h 675"/>
                    <a:gd name="T48" fmla="*/ 0 w 696"/>
                    <a:gd name="T49" fmla="*/ 0 h 675"/>
                    <a:gd name="T50" fmla="*/ 0 w 696"/>
                    <a:gd name="T51" fmla="*/ 0 h 675"/>
                    <a:gd name="T52" fmla="*/ 0 w 696"/>
                    <a:gd name="T53" fmla="*/ 0 h 675"/>
                    <a:gd name="T54" fmla="*/ 0 w 696"/>
                    <a:gd name="T55" fmla="*/ 0 h 675"/>
                    <a:gd name="T56" fmla="*/ 0 w 696"/>
                    <a:gd name="T57" fmla="*/ 0 h 675"/>
                    <a:gd name="T58" fmla="*/ 0 w 696"/>
                    <a:gd name="T59" fmla="*/ 0 h 675"/>
                    <a:gd name="T60" fmla="*/ 0 w 696"/>
                    <a:gd name="T61" fmla="*/ 0 h 675"/>
                    <a:gd name="T62" fmla="*/ 0 w 696"/>
                    <a:gd name="T63" fmla="*/ 0 h 675"/>
                    <a:gd name="T64" fmla="*/ 0 w 696"/>
                    <a:gd name="T65" fmla="*/ 0 h 675"/>
                    <a:gd name="T66" fmla="*/ 0 w 696"/>
                    <a:gd name="T67" fmla="*/ 0 h 675"/>
                    <a:gd name="T68" fmla="*/ 0 w 696"/>
                    <a:gd name="T69" fmla="*/ 0 h 675"/>
                    <a:gd name="T70" fmla="*/ 0 w 696"/>
                    <a:gd name="T71" fmla="*/ 0 h 675"/>
                    <a:gd name="T72" fmla="*/ 0 w 696"/>
                    <a:gd name="T73" fmla="*/ 0 h 675"/>
                    <a:gd name="T74" fmla="*/ 0 w 696"/>
                    <a:gd name="T75" fmla="*/ 0 h 675"/>
                    <a:gd name="T76" fmla="*/ 0 w 696"/>
                    <a:gd name="T77" fmla="*/ 0 h 675"/>
                    <a:gd name="T78" fmla="*/ 0 w 696"/>
                    <a:gd name="T79" fmla="*/ 0 h 675"/>
                    <a:gd name="T80" fmla="*/ 0 w 696"/>
                    <a:gd name="T81" fmla="*/ 0 h 675"/>
                    <a:gd name="T82" fmla="*/ 0 w 696"/>
                    <a:gd name="T83" fmla="*/ 0 h 675"/>
                    <a:gd name="T84" fmla="*/ 0 w 696"/>
                    <a:gd name="T85" fmla="*/ 0 h 675"/>
                    <a:gd name="T86" fmla="*/ 0 w 696"/>
                    <a:gd name="T87" fmla="*/ 0 h 675"/>
                    <a:gd name="T88" fmla="*/ 0 w 696"/>
                    <a:gd name="T89" fmla="*/ 0 h 675"/>
                    <a:gd name="T90" fmla="*/ 0 w 696"/>
                    <a:gd name="T91" fmla="*/ 0 h 675"/>
                    <a:gd name="T92" fmla="*/ 0 w 696"/>
                    <a:gd name="T93" fmla="*/ 0 h 675"/>
                    <a:gd name="T94" fmla="*/ 0 w 696"/>
                    <a:gd name="T95" fmla="*/ 0 h 675"/>
                    <a:gd name="T96" fmla="*/ 0 w 696"/>
                    <a:gd name="T97" fmla="*/ 0 h 675"/>
                    <a:gd name="T98" fmla="*/ 0 w 696"/>
                    <a:gd name="T99" fmla="*/ 0 h 675"/>
                    <a:gd name="T100" fmla="*/ 0 w 696"/>
                    <a:gd name="T101" fmla="*/ 0 h 675"/>
                    <a:gd name="T102" fmla="*/ 0 w 696"/>
                    <a:gd name="T103" fmla="*/ 0 h 675"/>
                    <a:gd name="T104" fmla="*/ 0 w 696"/>
                    <a:gd name="T105" fmla="*/ 0 h 675"/>
                    <a:gd name="T106" fmla="*/ 0 w 696"/>
                    <a:gd name="T107" fmla="*/ 0 h 675"/>
                    <a:gd name="T108" fmla="*/ 0 w 696"/>
                    <a:gd name="T109" fmla="*/ 0 h 675"/>
                    <a:gd name="T110" fmla="*/ 0 w 696"/>
                    <a:gd name="T111" fmla="*/ 0 h 675"/>
                    <a:gd name="T112" fmla="*/ 0 w 696"/>
                    <a:gd name="T113" fmla="*/ 0 h 675"/>
                    <a:gd name="T114" fmla="*/ 0 w 696"/>
                    <a:gd name="T115" fmla="*/ 0 h 675"/>
                    <a:gd name="T116" fmla="*/ 0 w 696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6" h="675">
                      <a:moveTo>
                        <a:pt x="522" y="37"/>
                      </a:moveTo>
                      <a:lnTo>
                        <a:pt x="499" y="26"/>
                      </a:lnTo>
                      <a:lnTo>
                        <a:pt x="476" y="17"/>
                      </a:lnTo>
                      <a:lnTo>
                        <a:pt x="452" y="10"/>
                      </a:lnTo>
                      <a:lnTo>
                        <a:pt x="430" y="4"/>
                      </a:lnTo>
                      <a:lnTo>
                        <a:pt x="408" y="1"/>
                      </a:lnTo>
                      <a:lnTo>
                        <a:pt x="385" y="0"/>
                      </a:lnTo>
                      <a:lnTo>
                        <a:pt x="364" y="1"/>
                      </a:lnTo>
                      <a:lnTo>
                        <a:pt x="344" y="4"/>
                      </a:lnTo>
                      <a:lnTo>
                        <a:pt x="324" y="9"/>
                      </a:lnTo>
                      <a:lnTo>
                        <a:pt x="306" y="15"/>
                      </a:lnTo>
                      <a:lnTo>
                        <a:pt x="288" y="24"/>
                      </a:lnTo>
                      <a:lnTo>
                        <a:pt x="272" y="34"/>
                      </a:lnTo>
                      <a:lnTo>
                        <a:pt x="264" y="41"/>
                      </a:lnTo>
                      <a:lnTo>
                        <a:pt x="257" y="47"/>
                      </a:lnTo>
                      <a:lnTo>
                        <a:pt x="249" y="53"/>
                      </a:lnTo>
                      <a:lnTo>
                        <a:pt x="243" y="61"/>
                      </a:lnTo>
                      <a:lnTo>
                        <a:pt x="237" y="69"/>
                      </a:lnTo>
                      <a:lnTo>
                        <a:pt x="230" y="77"/>
                      </a:lnTo>
                      <a:lnTo>
                        <a:pt x="226" y="86"/>
                      </a:lnTo>
                      <a:lnTo>
                        <a:pt x="220" y="95"/>
                      </a:lnTo>
                      <a:lnTo>
                        <a:pt x="215" y="108"/>
                      </a:lnTo>
                      <a:lnTo>
                        <a:pt x="209" y="123"/>
                      </a:lnTo>
                      <a:lnTo>
                        <a:pt x="206" y="136"/>
                      </a:lnTo>
                      <a:lnTo>
                        <a:pt x="204" y="150"/>
                      </a:lnTo>
                      <a:lnTo>
                        <a:pt x="204" y="165"/>
                      </a:lnTo>
                      <a:lnTo>
                        <a:pt x="205" y="179"/>
                      </a:lnTo>
                      <a:lnTo>
                        <a:pt x="206" y="194"/>
                      </a:lnTo>
                      <a:lnTo>
                        <a:pt x="209" y="208"/>
                      </a:lnTo>
                      <a:lnTo>
                        <a:pt x="214" y="222"/>
                      </a:lnTo>
                      <a:lnTo>
                        <a:pt x="220" y="236"/>
                      </a:lnTo>
                      <a:lnTo>
                        <a:pt x="227" y="251"/>
                      </a:lnTo>
                      <a:lnTo>
                        <a:pt x="236" y="264"/>
                      </a:lnTo>
                      <a:lnTo>
                        <a:pt x="245" y="279"/>
                      </a:lnTo>
                      <a:lnTo>
                        <a:pt x="256" y="292"/>
                      </a:lnTo>
                      <a:lnTo>
                        <a:pt x="268" y="304"/>
                      </a:lnTo>
                      <a:lnTo>
                        <a:pt x="280" y="317"/>
                      </a:lnTo>
                      <a:lnTo>
                        <a:pt x="355" y="384"/>
                      </a:lnTo>
                      <a:lnTo>
                        <a:pt x="367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5" y="437"/>
                      </a:lnTo>
                      <a:lnTo>
                        <a:pt x="411" y="447"/>
                      </a:lnTo>
                      <a:lnTo>
                        <a:pt x="417" y="457"/>
                      </a:lnTo>
                      <a:lnTo>
                        <a:pt x="421" y="466"/>
                      </a:lnTo>
                      <a:lnTo>
                        <a:pt x="424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4" y="521"/>
                      </a:lnTo>
                      <a:lnTo>
                        <a:pt x="421" y="529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3" y="558"/>
                      </a:lnTo>
                      <a:lnTo>
                        <a:pt x="394" y="565"/>
                      </a:lnTo>
                      <a:lnTo>
                        <a:pt x="384" y="572"/>
                      </a:lnTo>
                      <a:lnTo>
                        <a:pt x="373" y="578"/>
                      </a:lnTo>
                      <a:lnTo>
                        <a:pt x="361" y="581"/>
                      </a:lnTo>
                      <a:lnTo>
                        <a:pt x="349" y="584"/>
                      </a:lnTo>
                      <a:lnTo>
                        <a:pt x="334" y="585"/>
                      </a:lnTo>
                      <a:lnTo>
                        <a:pt x="322" y="587"/>
                      </a:lnTo>
                      <a:lnTo>
                        <a:pt x="309" y="587"/>
                      </a:lnTo>
                      <a:lnTo>
                        <a:pt x="297" y="585"/>
                      </a:lnTo>
                      <a:lnTo>
                        <a:pt x="285" y="582"/>
                      </a:lnTo>
                      <a:lnTo>
                        <a:pt x="272" y="579"/>
                      </a:lnTo>
                      <a:lnTo>
                        <a:pt x="258" y="573"/>
                      </a:lnTo>
                      <a:lnTo>
                        <a:pt x="245" y="566"/>
                      </a:lnTo>
                      <a:lnTo>
                        <a:pt x="229" y="560"/>
                      </a:lnTo>
                      <a:lnTo>
                        <a:pt x="206" y="546"/>
                      </a:lnTo>
                      <a:lnTo>
                        <a:pt x="184" y="532"/>
                      </a:lnTo>
                      <a:lnTo>
                        <a:pt x="163" y="516"/>
                      </a:lnTo>
                      <a:lnTo>
                        <a:pt x="143" y="500"/>
                      </a:lnTo>
                      <a:lnTo>
                        <a:pt x="124" y="481"/>
                      </a:lnTo>
                      <a:lnTo>
                        <a:pt x="107" y="461"/>
                      </a:lnTo>
                      <a:lnTo>
                        <a:pt x="89" y="439"/>
                      </a:lnTo>
                      <a:lnTo>
                        <a:pt x="72" y="416"/>
                      </a:lnTo>
                      <a:lnTo>
                        <a:pt x="0" y="466"/>
                      </a:lnTo>
                      <a:lnTo>
                        <a:pt x="17" y="491"/>
                      </a:lnTo>
                      <a:lnTo>
                        <a:pt x="36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5" y="580"/>
                      </a:lnTo>
                      <a:lnTo>
                        <a:pt x="131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7" y="641"/>
                      </a:lnTo>
                      <a:lnTo>
                        <a:pt x="228" y="650"/>
                      </a:lnTo>
                      <a:lnTo>
                        <a:pt x="249" y="658"/>
                      </a:lnTo>
                      <a:lnTo>
                        <a:pt x="270" y="665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5"/>
                      </a:lnTo>
                      <a:lnTo>
                        <a:pt x="351" y="675"/>
                      </a:lnTo>
                      <a:lnTo>
                        <a:pt x="364" y="674"/>
                      </a:lnTo>
                      <a:lnTo>
                        <a:pt x="377" y="672"/>
                      </a:lnTo>
                      <a:lnTo>
                        <a:pt x="392" y="670"/>
                      </a:lnTo>
                      <a:lnTo>
                        <a:pt x="404" y="667"/>
                      </a:lnTo>
                      <a:lnTo>
                        <a:pt x="418" y="662"/>
                      </a:lnTo>
                      <a:lnTo>
                        <a:pt x="430" y="658"/>
                      </a:lnTo>
                      <a:lnTo>
                        <a:pt x="441" y="652"/>
                      </a:lnTo>
                      <a:lnTo>
                        <a:pt x="453" y="646"/>
                      </a:lnTo>
                      <a:lnTo>
                        <a:pt x="463" y="639"/>
                      </a:lnTo>
                      <a:lnTo>
                        <a:pt x="474" y="631"/>
                      </a:lnTo>
                      <a:lnTo>
                        <a:pt x="483" y="623"/>
                      </a:lnTo>
                      <a:lnTo>
                        <a:pt x="493" y="614"/>
                      </a:lnTo>
                      <a:lnTo>
                        <a:pt x="501" y="606"/>
                      </a:lnTo>
                      <a:lnTo>
                        <a:pt x="509" y="595"/>
                      </a:lnTo>
                      <a:lnTo>
                        <a:pt x="516" y="584"/>
                      </a:lnTo>
                      <a:lnTo>
                        <a:pt x="522" y="573"/>
                      </a:lnTo>
                      <a:lnTo>
                        <a:pt x="529" y="559"/>
                      </a:lnTo>
                      <a:lnTo>
                        <a:pt x="535" y="543"/>
                      </a:lnTo>
                      <a:lnTo>
                        <a:pt x="538" y="527"/>
                      </a:lnTo>
                      <a:lnTo>
                        <a:pt x="541" y="511"/>
                      </a:lnTo>
                      <a:lnTo>
                        <a:pt x="542" y="495"/>
                      </a:lnTo>
                      <a:lnTo>
                        <a:pt x="541" y="478"/>
                      </a:lnTo>
                      <a:lnTo>
                        <a:pt x="539" y="463"/>
                      </a:lnTo>
                      <a:lnTo>
                        <a:pt x="536" y="448"/>
                      </a:lnTo>
                      <a:lnTo>
                        <a:pt x="529" y="433"/>
                      </a:lnTo>
                      <a:lnTo>
                        <a:pt x="522" y="418"/>
                      </a:lnTo>
                      <a:lnTo>
                        <a:pt x="512" y="403"/>
                      </a:lnTo>
                      <a:lnTo>
                        <a:pt x="502" y="387"/>
                      </a:lnTo>
                      <a:lnTo>
                        <a:pt x="490" y="371"/>
                      </a:lnTo>
                      <a:lnTo>
                        <a:pt x="478" y="357"/>
                      </a:lnTo>
                      <a:lnTo>
                        <a:pt x="463" y="342"/>
                      </a:lnTo>
                      <a:lnTo>
                        <a:pt x="450" y="329"/>
                      </a:lnTo>
                      <a:lnTo>
                        <a:pt x="382" y="266"/>
                      </a:lnTo>
                      <a:lnTo>
                        <a:pt x="366" y="253"/>
                      </a:lnTo>
                      <a:lnTo>
                        <a:pt x="356" y="243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2" y="212"/>
                      </a:lnTo>
                      <a:lnTo>
                        <a:pt x="325" y="201"/>
                      </a:lnTo>
                      <a:lnTo>
                        <a:pt x="320" y="188"/>
                      </a:lnTo>
                      <a:lnTo>
                        <a:pt x="316" y="176"/>
                      </a:lnTo>
                      <a:lnTo>
                        <a:pt x="315" y="165"/>
                      </a:lnTo>
                      <a:lnTo>
                        <a:pt x="315" y="153"/>
                      </a:lnTo>
                      <a:lnTo>
                        <a:pt x="318" y="142"/>
                      </a:lnTo>
                      <a:lnTo>
                        <a:pt x="323" y="131"/>
                      </a:lnTo>
                      <a:lnTo>
                        <a:pt x="328" y="123"/>
                      </a:lnTo>
                      <a:lnTo>
                        <a:pt x="334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7" y="97"/>
                      </a:lnTo>
                      <a:lnTo>
                        <a:pt x="367" y="92"/>
                      </a:lnTo>
                      <a:lnTo>
                        <a:pt x="377" y="90"/>
                      </a:lnTo>
                      <a:lnTo>
                        <a:pt x="388" y="88"/>
                      </a:lnTo>
                      <a:lnTo>
                        <a:pt x="399" y="88"/>
                      </a:lnTo>
                      <a:lnTo>
                        <a:pt x="411" y="88"/>
                      </a:lnTo>
                      <a:lnTo>
                        <a:pt x="423" y="89"/>
                      </a:lnTo>
                      <a:lnTo>
                        <a:pt x="435" y="91"/>
                      </a:lnTo>
                      <a:lnTo>
                        <a:pt x="449" y="96"/>
                      </a:lnTo>
                      <a:lnTo>
                        <a:pt x="461" y="100"/>
                      </a:lnTo>
                      <a:lnTo>
                        <a:pt x="476" y="106"/>
                      </a:lnTo>
                      <a:lnTo>
                        <a:pt x="489" y="113"/>
                      </a:lnTo>
                      <a:lnTo>
                        <a:pt x="509" y="124"/>
                      </a:lnTo>
                      <a:lnTo>
                        <a:pt x="528" y="137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79" y="184"/>
                      </a:lnTo>
                      <a:lnTo>
                        <a:pt x="595" y="202"/>
                      </a:lnTo>
                      <a:lnTo>
                        <a:pt x="609" y="222"/>
                      </a:lnTo>
                      <a:lnTo>
                        <a:pt x="623" y="243"/>
                      </a:lnTo>
                      <a:lnTo>
                        <a:pt x="696" y="200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5" y="165"/>
                      </a:lnTo>
                      <a:lnTo>
                        <a:pt x="666" y="153"/>
                      </a:lnTo>
                      <a:lnTo>
                        <a:pt x="657" y="142"/>
                      </a:lnTo>
                      <a:lnTo>
                        <a:pt x="647" y="130"/>
                      </a:lnTo>
                      <a:lnTo>
                        <a:pt x="636" y="120"/>
                      </a:lnTo>
                      <a:lnTo>
                        <a:pt x="625" y="109"/>
                      </a:lnTo>
                      <a:lnTo>
                        <a:pt x="602" y="89"/>
                      </a:lnTo>
                      <a:lnTo>
                        <a:pt x="577" y="70"/>
                      </a:lnTo>
                      <a:lnTo>
                        <a:pt x="550" y="52"/>
                      </a:lnTo>
                      <a:lnTo>
                        <a:pt x="522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171">
                  <a:extLst>
                    <a:ext uri="{FF2B5EF4-FFF2-40B4-BE49-F238E27FC236}">
                      <a16:creationId xmlns:a16="http://schemas.microsoft.com/office/drawing/2014/main" id="{A87D7B53-39A3-4FC3-92EB-9428EC3CB62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45" y="392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5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172">
                  <a:extLst>
                    <a:ext uri="{FF2B5EF4-FFF2-40B4-BE49-F238E27FC236}">
                      <a16:creationId xmlns:a16="http://schemas.microsoft.com/office/drawing/2014/main" id="{C3F19A2B-EFDF-4C39-9813-D4F42EAE83C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84" y="3948"/>
                  <a:ext cx="71" cy="77"/>
                </a:xfrm>
                <a:custGeom>
                  <a:avLst/>
                  <a:gdLst>
                    <a:gd name="T0" fmla="*/ 0 w 631"/>
                    <a:gd name="T1" fmla="*/ 0 h 693"/>
                    <a:gd name="T2" fmla="*/ 0 w 631"/>
                    <a:gd name="T3" fmla="*/ 0 h 693"/>
                    <a:gd name="T4" fmla="*/ 0 w 631"/>
                    <a:gd name="T5" fmla="*/ 0 h 693"/>
                    <a:gd name="T6" fmla="*/ 0 w 631"/>
                    <a:gd name="T7" fmla="*/ 0 h 693"/>
                    <a:gd name="T8" fmla="*/ 0 w 631"/>
                    <a:gd name="T9" fmla="*/ 0 h 693"/>
                    <a:gd name="T10" fmla="*/ 0 w 631"/>
                    <a:gd name="T11" fmla="*/ 0 h 693"/>
                    <a:gd name="T12" fmla="*/ 0 w 631"/>
                    <a:gd name="T13" fmla="*/ 0 h 693"/>
                    <a:gd name="T14" fmla="*/ 0 w 631"/>
                    <a:gd name="T15" fmla="*/ 0 h 693"/>
                    <a:gd name="T16" fmla="*/ 0 w 631"/>
                    <a:gd name="T17" fmla="*/ 0 h 693"/>
                    <a:gd name="T18" fmla="*/ 0 w 631"/>
                    <a:gd name="T19" fmla="*/ 0 h 693"/>
                    <a:gd name="T20" fmla="*/ 0 w 631"/>
                    <a:gd name="T21" fmla="*/ 0 h 693"/>
                    <a:gd name="T22" fmla="*/ 0 w 631"/>
                    <a:gd name="T23" fmla="*/ 0 h 693"/>
                    <a:gd name="T24" fmla="*/ 0 w 631"/>
                    <a:gd name="T25" fmla="*/ 0 h 693"/>
                    <a:gd name="T26" fmla="*/ 0 w 631"/>
                    <a:gd name="T27" fmla="*/ 0 h 693"/>
                    <a:gd name="T28" fmla="*/ 0 w 631"/>
                    <a:gd name="T29" fmla="*/ 0 h 693"/>
                    <a:gd name="T30" fmla="*/ 0 w 631"/>
                    <a:gd name="T31" fmla="*/ 0 h 693"/>
                    <a:gd name="T32" fmla="*/ 0 w 631"/>
                    <a:gd name="T33" fmla="*/ 0 h 693"/>
                    <a:gd name="T34" fmla="*/ 0 w 631"/>
                    <a:gd name="T35" fmla="*/ 0 h 693"/>
                    <a:gd name="T36" fmla="*/ 0 w 631"/>
                    <a:gd name="T37" fmla="*/ 0 h 693"/>
                    <a:gd name="T38" fmla="*/ 0 w 631"/>
                    <a:gd name="T39" fmla="*/ 0 h 693"/>
                    <a:gd name="T40" fmla="*/ 0 w 631"/>
                    <a:gd name="T41" fmla="*/ 0 h 693"/>
                    <a:gd name="T42" fmla="*/ 0 w 631"/>
                    <a:gd name="T43" fmla="*/ 0 h 693"/>
                    <a:gd name="T44" fmla="*/ 0 w 631"/>
                    <a:gd name="T45" fmla="*/ 0 h 693"/>
                    <a:gd name="T46" fmla="*/ 0 w 631"/>
                    <a:gd name="T47" fmla="*/ 0 h 693"/>
                    <a:gd name="T48" fmla="*/ 0 w 631"/>
                    <a:gd name="T49" fmla="*/ 0 h 693"/>
                    <a:gd name="T50" fmla="*/ 0 w 631"/>
                    <a:gd name="T51" fmla="*/ 0 h 693"/>
                    <a:gd name="T52" fmla="*/ 0 w 631"/>
                    <a:gd name="T53" fmla="*/ 0 h 693"/>
                    <a:gd name="T54" fmla="*/ 0 w 631"/>
                    <a:gd name="T55" fmla="*/ 0 h 693"/>
                    <a:gd name="T56" fmla="*/ 0 w 631"/>
                    <a:gd name="T57" fmla="*/ 0 h 693"/>
                    <a:gd name="T58" fmla="*/ 0 w 631"/>
                    <a:gd name="T59" fmla="*/ 0 h 693"/>
                    <a:gd name="T60" fmla="*/ 0 w 631"/>
                    <a:gd name="T61" fmla="*/ 0 h 693"/>
                    <a:gd name="T62" fmla="*/ 0 w 631"/>
                    <a:gd name="T63" fmla="*/ 0 h 693"/>
                    <a:gd name="T64" fmla="*/ 0 w 631"/>
                    <a:gd name="T65" fmla="*/ 0 h 693"/>
                    <a:gd name="T66" fmla="*/ 0 w 631"/>
                    <a:gd name="T67" fmla="*/ 0 h 693"/>
                    <a:gd name="T68" fmla="*/ 0 w 631"/>
                    <a:gd name="T69" fmla="*/ 0 h 693"/>
                    <a:gd name="T70" fmla="*/ 0 w 631"/>
                    <a:gd name="T71" fmla="*/ 0 h 693"/>
                    <a:gd name="T72" fmla="*/ 0 w 631"/>
                    <a:gd name="T73" fmla="*/ 0 h 693"/>
                    <a:gd name="T74" fmla="*/ 0 w 631"/>
                    <a:gd name="T75" fmla="*/ 0 h 693"/>
                    <a:gd name="T76" fmla="*/ 0 w 631"/>
                    <a:gd name="T77" fmla="*/ 0 h 693"/>
                    <a:gd name="T78" fmla="*/ 0 w 631"/>
                    <a:gd name="T79" fmla="*/ 0 h 693"/>
                    <a:gd name="T80" fmla="*/ 0 w 631"/>
                    <a:gd name="T81" fmla="*/ 0 h 693"/>
                    <a:gd name="T82" fmla="*/ 0 w 631"/>
                    <a:gd name="T83" fmla="*/ 0 h 693"/>
                    <a:gd name="T84" fmla="*/ 0 w 631"/>
                    <a:gd name="T85" fmla="*/ 0 h 693"/>
                    <a:gd name="T86" fmla="*/ 0 w 631"/>
                    <a:gd name="T87" fmla="*/ 0 h 693"/>
                    <a:gd name="T88" fmla="*/ 0 w 631"/>
                    <a:gd name="T89" fmla="*/ 0 h 693"/>
                    <a:gd name="T90" fmla="*/ 0 w 631"/>
                    <a:gd name="T91" fmla="*/ 0 h 693"/>
                    <a:gd name="T92" fmla="*/ 0 w 631"/>
                    <a:gd name="T93" fmla="*/ 0 h 693"/>
                    <a:gd name="T94" fmla="*/ 0 w 631"/>
                    <a:gd name="T95" fmla="*/ 0 h 693"/>
                    <a:gd name="T96" fmla="*/ 0 w 631"/>
                    <a:gd name="T97" fmla="*/ 0 h 6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3">
                      <a:moveTo>
                        <a:pt x="478" y="42"/>
                      </a:moveTo>
                      <a:lnTo>
                        <a:pt x="452" y="29"/>
                      </a:lnTo>
                      <a:lnTo>
                        <a:pt x="429" y="19"/>
                      </a:lnTo>
                      <a:lnTo>
                        <a:pt x="404" y="12"/>
                      </a:lnTo>
                      <a:lnTo>
                        <a:pt x="381" y="6"/>
                      </a:lnTo>
                      <a:lnTo>
                        <a:pt x="357" y="3"/>
                      </a:lnTo>
                      <a:lnTo>
                        <a:pt x="333" y="0"/>
                      </a:lnTo>
                      <a:lnTo>
                        <a:pt x="309" y="1"/>
                      </a:lnTo>
                      <a:lnTo>
                        <a:pt x="285" y="4"/>
                      </a:lnTo>
                      <a:lnTo>
                        <a:pt x="266" y="6"/>
                      </a:lnTo>
                      <a:lnTo>
                        <a:pt x="248" y="10"/>
                      </a:lnTo>
                      <a:lnTo>
                        <a:pt x="231" y="16"/>
                      </a:lnTo>
                      <a:lnTo>
                        <a:pt x="214" y="22"/>
                      </a:lnTo>
                      <a:lnTo>
                        <a:pt x="198" y="29"/>
                      </a:lnTo>
                      <a:lnTo>
                        <a:pt x="182" y="38"/>
                      </a:lnTo>
                      <a:lnTo>
                        <a:pt x="167" y="48"/>
                      </a:lnTo>
                      <a:lnTo>
                        <a:pt x="151" y="59"/>
                      </a:lnTo>
                      <a:lnTo>
                        <a:pt x="137" y="72"/>
                      </a:lnTo>
                      <a:lnTo>
                        <a:pt x="124" y="85"/>
                      </a:lnTo>
                      <a:lnTo>
                        <a:pt x="110" y="100"/>
                      </a:lnTo>
                      <a:lnTo>
                        <a:pt x="97" y="116"/>
                      </a:lnTo>
                      <a:lnTo>
                        <a:pt x="83" y="133"/>
                      </a:lnTo>
                      <a:lnTo>
                        <a:pt x="72" y="151"/>
                      </a:lnTo>
                      <a:lnTo>
                        <a:pt x="60" y="171"/>
                      </a:lnTo>
                      <a:lnTo>
                        <a:pt x="49" y="192"/>
                      </a:lnTo>
                      <a:lnTo>
                        <a:pt x="40" y="210"/>
                      </a:lnTo>
                      <a:lnTo>
                        <a:pt x="32" y="228"/>
                      </a:lnTo>
                      <a:lnTo>
                        <a:pt x="24" y="245"/>
                      </a:lnTo>
                      <a:lnTo>
                        <a:pt x="19" y="263"/>
                      </a:lnTo>
                      <a:lnTo>
                        <a:pt x="13" y="279"/>
                      </a:lnTo>
                      <a:lnTo>
                        <a:pt x="9" y="296"/>
                      </a:lnTo>
                      <a:lnTo>
                        <a:pt x="5" y="313"/>
                      </a:lnTo>
                      <a:lnTo>
                        <a:pt x="2" y="328"/>
                      </a:lnTo>
                      <a:lnTo>
                        <a:pt x="1" y="345"/>
                      </a:lnTo>
                      <a:lnTo>
                        <a:pt x="0" y="361"/>
                      </a:lnTo>
                      <a:lnTo>
                        <a:pt x="0" y="376"/>
                      </a:lnTo>
                      <a:lnTo>
                        <a:pt x="1" y="392"/>
                      </a:lnTo>
                      <a:lnTo>
                        <a:pt x="2" y="408"/>
                      </a:lnTo>
                      <a:lnTo>
                        <a:pt x="4" y="423"/>
                      </a:lnTo>
                      <a:lnTo>
                        <a:pt x="9" y="439"/>
                      </a:lnTo>
                      <a:lnTo>
                        <a:pt x="12" y="453"/>
                      </a:lnTo>
                      <a:lnTo>
                        <a:pt x="18" y="468"/>
                      </a:lnTo>
                      <a:lnTo>
                        <a:pt x="23" y="482"/>
                      </a:lnTo>
                      <a:lnTo>
                        <a:pt x="30" y="496"/>
                      </a:lnTo>
                      <a:lnTo>
                        <a:pt x="37" y="509"/>
                      </a:lnTo>
                      <a:lnTo>
                        <a:pt x="44" y="522"/>
                      </a:lnTo>
                      <a:lnTo>
                        <a:pt x="53" y="535"/>
                      </a:lnTo>
                      <a:lnTo>
                        <a:pt x="62" y="548"/>
                      </a:lnTo>
                      <a:lnTo>
                        <a:pt x="72" y="559"/>
                      </a:lnTo>
                      <a:lnTo>
                        <a:pt x="83" y="571"/>
                      </a:lnTo>
                      <a:lnTo>
                        <a:pt x="95" y="583"/>
                      </a:lnTo>
                      <a:lnTo>
                        <a:pt x="107" y="594"/>
                      </a:lnTo>
                      <a:lnTo>
                        <a:pt x="120" y="605"/>
                      </a:lnTo>
                      <a:lnTo>
                        <a:pt x="135" y="615"/>
                      </a:lnTo>
                      <a:lnTo>
                        <a:pt x="149" y="625"/>
                      </a:lnTo>
                      <a:lnTo>
                        <a:pt x="165" y="634"/>
                      </a:lnTo>
                      <a:lnTo>
                        <a:pt x="182" y="643"/>
                      </a:lnTo>
                      <a:lnTo>
                        <a:pt x="208" y="656"/>
                      </a:lnTo>
                      <a:lnTo>
                        <a:pt x="235" y="667"/>
                      </a:lnTo>
                      <a:lnTo>
                        <a:pt x="262" y="676"/>
                      </a:lnTo>
                      <a:lnTo>
                        <a:pt x="287" y="683"/>
                      </a:lnTo>
                      <a:lnTo>
                        <a:pt x="314" y="689"/>
                      </a:lnTo>
                      <a:lnTo>
                        <a:pt x="340" y="692"/>
                      </a:lnTo>
                      <a:lnTo>
                        <a:pt x="365" y="693"/>
                      </a:lnTo>
                      <a:lnTo>
                        <a:pt x="391" y="693"/>
                      </a:lnTo>
                      <a:lnTo>
                        <a:pt x="534" y="419"/>
                      </a:lnTo>
                      <a:lnTo>
                        <a:pt x="307" y="302"/>
                      </a:lnTo>
                      <a:lnTo>
                        <a:pt x="283" y="383"/>
                      </a:lnTo>
                      <a:lnTo>
                        <a:pt x="410" y="449"/>
                      </a:lnTo>
                      <a:lnTo>
                        <a:pt x="328" y="606"/>
                      </a:lnTo>
                      <a:lnTo>
                        <a:pt x="316" y="606"/>
                      </a:lnTo>
                      <a:lnTo>
                        <a:pt x="304" y="604"/>
                      </a:lnTo>
                      <a:lnTo>
                        <a:pt x="291" y="602"/>
                      </a:lnTo>
                      <a:lnTo>
                        <a:pt x="277" y="598"/>
                      </a:lnTo>
                      <a:lnTo>
                        <a:pt x="264" y="594"/>
                      </a:lnTo>
                      <a:lnTo>
                        <a:pt x="251" y="588"/>
                      </a:lnTo>
                      <a:lnTo>
                        <a:pt x="237" y="583"/>
                      </a:lnTo>
                      <a:lnTo>
                        <a:pt x="224" y="576"/>
                      </a:lnTo>
                      <a:lnTo>
                        <a:pt x="208" y="568"/>
                      </a:lnTo>
                      <a:lnTo>
                        <a:pt x="195" y="558"/>
                      </a:lnTo>
                      <a:lnTo>
                        <a:pt x="180" y="548"/>
                      </a:lnTo>
                      <a:lnTo>
                        <a:pt x="168" y="537"/>
                      </a:lnTo>
                      <a:lnTo>
                        <a:pt x="155" y="526"/>
                      </a:lnTo>
                      <a:lnTo>
                        <a:pt x="144" y="513"/>
                      </a:lnTo>
                      <a:lnTo>
                        <a:pt x="134" y="500"/>
                      </a:lnTo>
                      <a:lnTo>
                        <a:pt x="125" y="488"/>
                      </a:lnTo>
                      <a:lnTo>
                        <a:pt x="117" y="477"/>
                      </a:lnTo>
                      <a:lnTo>
                        <a:pt x="111" y="464"/>
                      </a:lnTo>
                      <a:lnTo>
                        <a:pt x="107" y="452"/>
                      </a:lnTo>
                      <a:lnTo>
                        <a:pt x="102" y="439"/>
                      </a:lnTo>
                      <a:lnTo>
                        <a:pt x="100" y="425"/>
                      </a:lnTo>
                      <a:lnTo>
                        <a:pt x="98" y="412"/>
                      </a:lnTo>
                      <a:lnTo>
                        <a:pt x="98" y="397"/>
                      </a:lnTo>
                      <a:lnTo>
                        <a:pt x="98" y="383"/>
                      </a:lnTo>
                      <a:lnTo>
                        <a:pt x="100" y="367"/>
                      </a:lnTo>
                      <a:lnTo>
                        <a:pt x="102" y="352"/>
                      </a:lnTo>
                      <a:lnTo>
                        <a:pt x="107" y="336"/>
                      </a:lnTo>
                      <a:lnTo>
                        <a:pt x="111" y="319"/>
                      </a:lnTo>
                      <a:lnTo>
                        <a:pt x="117" y="303"/>
                      </a:lnTo>
                      <a:lnTo>
                        <a:pt x="125" y="285"/>
                      </a:lnTo>
                      <a:lnTo>
                        <a:pt x="132" y="267"/>
                      </a:lnTo>
                      <a:lnTo>
                        <a:pt x="141" y="249"/>
                      </a:lnTo>
                      <a:lnTo>
                        <a:pt x="153" y="228"/>
                      </a:lnTo>
                      <a:lnTo>
                        <a:pt x="165" y="209"/>
                      </a:lnTo>
                      <a:lnTo>
                        <a:pt x="177" y="190"/>
                      </a:lnTo>
                      <a:lnTo>
                        <a:pt x="189" y="173"/>
                      </a:lnTo>
                      <a:lnTo>
                        <a:pt x="203" y="158"/>
                      </a:lnTo>
                      <a:lnTo>
                        <a:pt x="216" y="143"/>
                      </a:lnTo>
                      <a:lnTo>
                        <a:pt x="229" y="130"/>
                      </a:lnTo>
                      <a:lnTo>
                        <a:pt x="244" y="117"/>
                      </a:lnTo>
                      <a:lnTo>
                        <a:pt x="254" y="110"/>
                      </a:lnTo>
                      <a:lnTo>
                        <a:pt x="264" y="104"/>
                      </a:lnTo>
                      <a:lnTo>
                        <a:pt x="274" y="99"/>
                      </a:lnTo>
                      <a:lnTo>
                        <a:pt x="285" y="94"/>
                      </a:lnTo>
                      <a:lnTo>
                        <a:pt x="297" y="91"/>
                      </a:lnTo>
                      <a:lnTo>
                        <a:pt x="309" y="87"/>
                      </a:lnTo>
                      <a:lnTo>
                        <a:pt x="321" y="86"/>
                      </a:lnTo>
                      <a:lnTo>
                        <a:pt x="333" y="85"/>
                      </a:lnTo>
                      <a:lnTo>
                        <a:pt x="347" y="86"/>
                      </a:lnTo>
                      <a:lnTo>
                        <a:pt x="359" y="87"/>
                      </a:lnTo>
                      <a:lnTo>
                        <a:pt x="372" y="90"/>
                      </a:lnTo>
                      <a:lnTo>
                        <a:pt x="387" y="93"/>
                      </a:lnTo>
                      <a:lnTo>
                        <a:pt x="400" y="96"/>
                      </a:lnTo>
                      <a:lnTo>
                        <a:pt x="413" y="102"/>
                      </a:lnTo>
                      <a:lnTo>
                        <a:pt x="428" y="107"/>
                      </a:lnTo>
                      <a:lnTo>
                        <a:pt x="442" y="115"/>
                      </a:lnTo>
                      <a:lnTo>
                        <a:pt x="464" y="128"/>
                      </a:lnTo>
                      <a:lnTo>
                        <a:pt x="483" y="140"/>
                      </a:lnTo>
                      <a:lnTo>
                        <a:pt x="499" y="153"/>
                      </a:lnTo>
                      <a:lnTo>
                        <a:pt x="513" y="168"/>
                      </a:lnTo>
                      <a:lnTo>
                        <a:pt x="526" y="182"/>
                      </a:lnTo>
                      <a:lnTo>
                        <a:pt x="537" y="198"/>
                      </a:lnTo>
                      <a:lnTo>
                        <a:pt x="548" y="216"/>
                      </a:lnTo>
                      <a:lnTo>
                        <a:pt x="559" y="233"/>
                      </a:lnTo>
                      <a:lnTo>
                        <a:pt x="631" y="199"/>
                      </a:lnTo>
                      <a:lnTo>
                        <a:pt x="617" y="172"/>
                      </a:lnTo>
                      <a:lnTo>
                        <a:pt x="602" y="149"/>
                      </a:lnTo>
                      <a:lnTo>
                        <a:pt x="594" y="138"/>
                      </a:lnTo>
                      <a:lnTo>
                        <a:pt x="585" y="126"/>
                      </a:lnTo>
                      <a:lnTo>
                        <a:pt x="576" y="116"/>
                      </a:lnTo>
                      <a:lnTo>
                        <a:pt x="567" y="106"/>
                      </a:lnTo>
                      <a:lnTo>
                        <a:pt x="557" y="97"/>
                      </a:lnTo>
                      <a:lnTo>
                        <a:pt x="548" y="88"/>
                      </a:lnTo>
                      <a:lnTo>
                        <a:pt x="537" y="80"/>
                      </a:lnTo>
                      <a:lnTo>
                        <a:pt x="526" y="72"/>
                      </a:lnTo>
                      <a:lnTo>
                        <a:pt x="503" y="56"/>
                      </a:lnTo>
                      <a:lnTo>
                        <a:pt x="478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Freeform 173">
                  <a:extLst>
                    <a:ext uri="{FF2B5EF4-FFF2-40B4-BE49-F238E27FC236}">
                      <a16:creationId xmlns:a16="http://schemas.microsoft.com/office/drawing/2014/main" id="{B670D425-6CAA-4FF1-81A7-9FC5DD96133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45" y="3975"/>
                  <a:ext cx="82" cy="90"/>
                </a:xfrm>
                <a:custGeom>
                  <a:avLst/>
                  <a:gdLst>
                    <a:gd name="T0" fmla="*/ 0 w 739"/>
                    <a:gd name="T1" fmla="*/ 0 h 808"/>
                    <a:gd name="T2" fmla="*/ 0 w 739"/>
                    <a:gd name="T3" fmla="*/ 0 h 808"/>
                    <a:gd name="T4" fmla="*/ 0 w 739"/>
                    <a:gd name="T5" fmla="*/ 0 h 808"/>
                    <a:gd name="T6" fmla="*/ 0 w 739"/>
                    <a:gd name="T7" fmla="*/ 0 h 808"/>
                    <a:gd name="T8" fmla="*/ 0 w 739"/>
                    <a:gd name="T9" fmla="*/ 0 h 808"/>
                    <a:gd name="T10" fmla="*/ 0 w 739"/>
                    <a:gd name="T11" fmla="*/ 0 h 808"/>
                    <a:gd name="T12" fmla="*/ 0 w 739"/>
                    <a:gd name="T13" fmla="*/ 0 h 808"/>
                    <a:gd name="T14" fmla="*/ 0 w 739"/>
                    <a:gd name="T15" fmla="*/ 0 h 808"/>
                    <a:gd name="T16" fmla="*/ 0 w 739"/>
                    <a:gd name="T17" fmla="*/ 0 h 808"/>
                    <a:gd name="T18" fmla="*/ 0 w 739"/>
                    <a:gd name="T19" fmla="*/ 0 h 808"/>
                    <a:gd name="T20" fmla="*/ 0 w 739"/>
                    <a:gd name="T21" fmla="*/ 0 h 808"/>
                    <a:gd name="T22" fmla="*/ 0 w 739"/>
                    <a:gd name="T23" fmla="*/ 0 h 808"/>
                    <a:gd name="T24" fmla="*/ 0 w 739"/>
                    <a:gd name="T25" fmla="*/ 0 h 808"/>
                    <a:gd name="T26" fmla="*/ 0 w 739"/>
                    <a:gd name="T27" fmla="*/ 0 h 808"/>
                    <a:gd name="T28" fmla="*/ 0 w 739"/>
                    <a:gd name="T29" fmla="*/ 0 h 808"/>
                    <a:gd name="T30" fmla="*/ 0 w 739"/>
                    <a:gd name="T31" fmla="*/ 0 h 808"/>
                    <a:gd name="T32" fmla="*/ 0 w 739"/>
                    <a:gd name="T33" fmla="*/ 0 h 808"/>
                    <a:gd name="T34" fmla="*/ 0 w 739"/>
                    <a:gd name="T35" fmla="*/ 0 h 808"/>
                    <a:gd name="T36" fmla="*/ 0 w 739"/>
                    <a:gd name="T37" fmla="*/ 0 h 808"/>
                    <a:gd name="T38" fmla="*/ 0 w 739"/>
                    <a:gd name="T39" fmla="*/ 0 h 808"/>
                    <a:gd name="T40" fmla="*/ 0 w 739"/>
                    <a:gd name="T41" fmla="*/ 0 h 808"/>
                    <a:gd name="T42" fmla="*/ 0 w 739"/>
                    <a:gd name="T43" fmla="*/ 0 h 808"/>
                    <a:gd name="T44" fmla="*/ 0 w 739"/>
                    <a:gd name="T45" fmla="*/ 0 h 808"/>
                    <a:gd name="T46" fmla="*/ 0 w 739"/>
                    <a:gd name="T47" fmla="*/ 0 h 808"/>
                    <a:gd name="T48" fmla="*/ 0 w 739"/>
                    <a:gd name="T49" fmla="*/ 0 h 808"/>
                    <a:gd name="T50" fmla="*/ 0 w 739"/>
                    <a:gd name="T51" fmla="*/ 0 h 808"/>
                    <a:gd name="T52" fmla="*/ 0 w 739"/>
                    <a:gd name="T53" fmla="*/ 0 h 808"/>
                    <a:gd name="T54" fmla="*/ 0 w 739"/>
                    <a:gd name="T55" fmla="*/ 0 h 808"/>
                    <a:gd name="T56" fmla="*/ 0 w 739"/>
                    <a:gd name="T57" fmla="*/ 0 h 808"/>
                    <a:gd name="T58" fmla="*/ 0 w 739"/>
                    <a:gd name="T59" fmla="*/ 0 h 808"/>
                    <a:gd name="T60" fmla="*/ 0 w 739"/>
                    <a:gd name="T61" fmla="*/ 0 h 808"/>
                    <a:gd name="T62" fmla="*/ 0 w 739"/>
                    <a:gd name="T63" fmla="*/ 0 h 808"/>
                    <a:gd name="T64" fmla="*/ 0 w 739"/>
                    <a:gd name="T65" fmla="*/ 0 h 808"/>
                    <a:gd name="T66" fmla="*/ 0 w 739"/>
                    <a:gd name="T67" fmla="*/ 0 h 808"/>
                    <a:gd name="T68" fmla="*/ 0 w 739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8">
                      <a:moveTo>
                        <a:pt x="0" y="579"/>
                      </a:moveTo>
                      <a:lnTo>
                        <a:pt x="92" y="627"/>
                      </a:lnTo>
                      <a:lnTo>
                        <a:pt x="240" y="327"/>
                      </a:lnTo>
                      <a:lnTo>
                        <a:pt x="269" y="269"/>
                      </a:lnTo>
                      <a:lnTo>
                        <a:pt x="291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8" y="293"/>
                      </a:lnTo>
                      <a:lnTo>
                        <a:pt x="318" y="325"/>
                      </a:lnTo>
                      <a:lnTo>
                        <a:pt x="320" y="356"/>
                      </a:lnTo>
                      <a:lnTo>
                        <a:pt x="346" y="760"/>
                      </a:lnTo>
                      <a:lnTo>
                        <a:pt x="438" y="808"/>
                      </a:lnTo>
                      <a:lnTo>
                        <a:pt x="739" y="229"/>
                      </a:lnTo>
                      <a:lnTo>
                        <a:pt x="652" y="183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4" y="588"/>
                      </a:lnTo>
                      <a:lnTo>
                        <a:pt x="437" y="626"/>
                      </a:lnTo>
                      <a:lnTo>
                        <a:pt x="432" y="641"/>
                      </a:lnTo>
                      <a:lnTo>
                        <a:pt x="432" y="635"/>
                      </a:lnTo>
                      <a:lnTo>
                        <a:pt x="432" y="623"/>
                      </a:lnTo>
                      <a:lnTo>
                        <a:pt x="432" y="605"/>
                      </a:lnTo>
                      <a:lnTo>
                        <a:pt x="432" y="583"/>
                      </a:lnTo>
                      <a:lnTo>
                        <a:pt x="431" y="557"/>
                      </a:lnTo>
                      <a:lnTo>
                        <a:pt x="431" y="528"/>
                      </a:lnTo>
                      <a:lnTo>
                        <a:pt x="429" y="498"/>
                      </a:lnTo>
                      <a:lnTo>
                        <a:pt x="428" y="467"/>
                      </a:lnTo>
                      <a:lnTo>
                        <a:pt x="404" y="54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174">
                  <a:extLst>
                    <a:ext uri="{FF2B5EF4-FFF2-40B4-BE49-F238E27FC236}">
                      <a16:creationId xmlns:a16="http://schemas.microsoft.com/office/drawing/2014/main" id="{365FD288-98C2-4F3F-AE02-497C2E4BF59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84" y="3776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2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8" y="625"/>
                      </a:lnTo>
                      <a:lnTo>
                        <a:pt x="432" y="640"/>
                      </a:lnTo>
                      <a:lnTo>
                        <a:pt x="432" y="633"/>
                      </a:lnTo>
                      <a:lnTo>
                        <a:pt x="432" y="621"/>
                      </a:lnTo>
                      <a:lnTo>
                        <a:pt x="432" y="603"/>
                      </a:lnTo>
                      <a:lnTo>
                        <a:pt x="432" y="581"/>
                      </a:lnTo>
                      <a:lnTo>
                        <a:pt x="432" y="555"/>
                      </a:lnTo>
                      <a:lnTo>
                        <a:pt x="431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4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75">
                  <a:extLst>
                    <a:ext uri="{FF2B5EF4-FFF2-40B4-BE49-F238E27FC236}">
                      <a16:creationId xmlns:a16="http://schemas.microsoft.com/office/drawing/2014/main" id="{68ADEBBA-2ACC-485F-8118-CBA59165B99B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55" y="3824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4" y="195"/>
                      </a:lnTo>
                      <a:lnTo>
                        <a:pt x="500" y="210"/>
                      </a:lnTo>
                      <a:lnTo>
                        <a:pt x="507" y="217"/>
                      </a:lnTo>
                      <a:lnTo>
                        <a:pt x="514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30" y="252"/>
                      </a:lnTo>
                      <a:lnTo>
                        <a:pt x="535" y="261"/>
                      </a:lnTo>
                      <a:lnTo>
                        <a:pt x="539" y="272"/>
                      </a:lnTo>
                      <a:lnTo>
                        <a:pt x="543" y="283"/>
                      </a:lnTo>
                      <a:lnTo>
                        <a:pt x="546" y="294"/>
                      </a:lnTo>
                      <a:lnTo>
                        <a:pt x="548" y="304"/>
                      </a:lnTo>
                      <a:lnTo>
                        <a:pt x="549" y="316"/>
                      </a:lnTo>
                      <a:lnTo>
                        <a:pt x="551" y="327"/>
                      </a:lnTo>
                      <a:lnTo>
                        <a:pt x="551" y="338"/>
                      </a:lnTo>
                      <a:lnTo>
                        <a:pt x="551" y="349"/>
                      </a:lnTo>
                      <a:lnTo>
                        <a:pt x="549" y="360"/>
                      </a:lnTo>
                      <a:lnTo>
                        <a:pt x="547" y="372"/>
                      </a:lnTo>
                      <a:lnTo>
                        <a:pt x="545" y="385"/>
                      </a:lnTo>
                      <a:lnTo>
                        <a:pt x="542" y="397"/>
                      </a:lnTo>
                      <a:lnTo>
                        <a:pt x="537" y="409"/>
                      </a:lnTo>
                      <a:lnTo>
                        <a:pt x="533" y="423"/>
                      </a:lnTo>
                      <a:lnTo>
                        <a:pt x="522" y="451"/>
                      </a:lnTo>
                      <a:lnTo>
                        <a:pt x="507" y="480"/>
                      </a:lnTo>
                      <a:lnTo>
                        <a:pt x="494" y="504"/>
                      </a:lnTo>
                      <a:lnTo>
                        <a:pt x="480" y="525"/>
                      </a:lnTo>
                      <a:lnTo>
                        <a:pt x="467" y="544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5" y="619"/>
                      </a:lnTo>
                      <a:lnTo>
                        <a:pt x="350" y="622"/>
                      </a:lnTo>
                      <a:lnTo>
                        <a:pt x="335" y="625"/>
                      </a:lnTo>
                      <a:lnTo>
                        <a:pt x="321" y="625"/>
                      </a:lnTo>
                      <a:lnTo>
                        <a:pt x="305" y="623"/>
                      </a:lnTo>
                      <a:lnTo>
                        <a:pt x="291" y="621"/>
                      </a:lnTo>
                      <a:lnTo>
                        <a:pt x="276" y="618"/>
                      </a:lnTo>
                      <a:lnTo>
                        <a:pt x="257" y="612"/>
                      </a:lnTo>
                      <a:lnTo>
                        <a:pt x="239" y="606"/>
                      </a:lnTo>
                      <a:lnTo>
                        <a:pt x="222" y="598"/>
                      </a:lnTo>
                      <a:lnTo>
                        <a:pt x="198" y="586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6"/>
                      </a:moveTo>
                      <a:lnTo>
                        <a:pt x="169" y="664"/>
                      </a:lnTo>
                      <a:lnTo>
                        <a:pt x="193" y="676"/>
                      </a:lnTo>
                      <a:lnTo>
                        <a:pt x="214" y="686"/>
                      </a:lnTo>
                      <a:lnTo>
                        <a:pt x="234" y="695"/>
                      </a:lnTo>
                      <a:lnTo>
                        <a:pt x="251" y="702"/>
                      </a:lnTo>
                      <a:lnTo>
                        <a:pt x="267" y="708"/>
                      </a:lnTo>
                      <a:lnTo>
                        <a:pt x="286" y="712"/>
                      </a:lnTo>
                      <a:lnTo>
                        <a:pt x="306" y="715"/>
                      </a:lnTo>
                      <a:lnTo>
                        <a:pt x="328" y="716"/>
                      </a:lnTo>
                      <a:lnTo>
                        <a:pt x="350" y="715"/>
                      </a:lnTo>
                      <a:lnTo>
                        <a:pt x="373" y="712"/>
                      </a:lnTo>
                      <a:lnTo>
                        <a:pt x="386" y="709"/>
                      </a:lnTo>
                      <a:lnTo>
                        <a:pt x="398" y="706"/>
                      </a:lnTo>
                      <a:lnTo>
                        <a:pt x="410" y="703"/>
                      </a:lnTo>
                      <a:lnTo>
                        <a:pt x="422" y="698"/>
                      </a:lnTo>
                      <a:lnTo>
                        <a:pt x="435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4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20" y="639"/>
                      </a:lnTo>
                      <a:lnTo>
                        <a:pt x="532" y="628"/>
                      </a:lnTo>
                      <a:lnTo>
                        <a:pt x="543" y="616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6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6" y="525"/>
                      </a:lnTo>
                      <a:lnTo>
                        <a:pt x="616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9" y="449"/>
                      </a:lnTo>
                      <a:lnTo>
                        <a:pt x="644" y="432"/>
                      </a:lnTo>
                      <a:lnTo>
                        <a:pt x="649" y="415"/>
                      </a:lnTo>
                      <a:lnTo>
                        <a:pt x="652" y="397"/>
                      </a:lnTo>
                      <a:lnTo>
                        <a:pt x="654" y="381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5" y="332"/>
                      </a:lnTo>
                      <a:lnTo>
                        <a:pt x="653" y="317"/>
                      </a:lnTo>
                      <a:lnTo>
                        <a:pt x="650" y="301"/>
                      </a:lnTo>
                      <a:lnTo>
                        <a:pt x="646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6" y="215"/>
                      </a:lnTo>
                      <a:lnTo>
                        <a:pt x="605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2"/>
                      </a:lnTo>
                      <a:lnTo>
                        <a:pt x="548" y="139"/>
                      </a:lnTo>
                      <a:lnTo>
                        <a:pt x="533" y="127"/>
                      </a:lnTo>
                      <a:lnTo>
                        <a:pt x="512" y="114"/>
                      </a:lnTo>
                      <a:lnTo>
                        <a:pt x="487" y="99"/>
                      </a:lnTo>
                      <a:lnTo>
                        <a:pt x="460" y="84"/>
                      </a:lnTo>
                      <a:lnTo>
                        <a:pt x="430" y="68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Freeform 176">
                  <a:extLst>
                    <a:ext uri="{FF2B5EF4-FFF2-40B4-BE49-F238E27FC236}">
                      <a16:creationId xmlns:a16="http://schemas.microsoft.com/office/drawing/2014/main" id="{3406A655-1661-41F6-B255-6C3DAFC42A0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22" y="3716"/>
                  <a:ext cx="70" cy="83"/>
                </a:xfrm>
                <a:custGeom>
                  <a:avLst/>
                  <a:gdLst>
                    <a:gd name="T0" fmla="*/ 0 w 629"/>
                    <a:gd name="T1" fmla="*/ 0 h 748"/>
                    <a:gd name="T2" fmla="*/ 0 w 629"/>
                    <a:gd name="T3" fmla="*/ 0 h 748"/>
                    <a:gd name="T4" fmla="*/ 0 w 629"/>
                    <a:gd name="T5" fmla="*/ 0 h 748"/>
                    <a:gd name="T6" fmla="*/ 0 w 629"/>
                    <a:gd name="T7" fmla="*/ 0 h 748"/>
                    <a:gd name="T8" fmla="*/ 0 w 629"/>
                    <a:gd name="T9" fmla="*/ 0 h 748"/>
                    <a:gd name="T10" fmla="*/ 0 w 629"/>
                    <a:gd name="T11" fmla="*/ 0 h 748"/>
                    <a:gd name="T12" fmla="*/ 0 w 629"/>
                    <a:gd name="T13" fmla="*/ 0 h 748"/>
                    <a:gd name="T14" fmla="*/ 0 w 629"/>
                    <a:gd name="T15" fmla="*/ 0 h 748"/>
                    <a:gd name="T16" fmla="*/ 0 w 629"/>
                    <a:gd name="T17" fmla="*/ 0 h 748"/>
                    <a:gd name="T18" fmla="*/ 0 w 629"/>
                    <a:gd name="T19" fmla="*/ 0 h 748"/>
                    <a:gd name="T20" fmla="*/ 0 w 629"/>
                    <a:gd name="T21" fmla="*/ 0 h 748"/>
                    <a:gd name="T22" fmla="*/ 0 w 629"/>
                    <a:gd name="T23" fmla="*/ 0 h 748"/>
                    <a:gd name="T24" fmla="*/ 0 w 629"/>
                    <a:gd name="T25" fmla="*/ 0 h 748"/>
                    <a:gd name="T26" fmla="*/ 0 w 629"/>
                    <a:gd name="T27" fmla="*/ 0 h 748"/>
                    <a:gd name="T28" fmla="*/ 0 w 629"/>
                    <a:gd name="T29" fmla="*/ 0 h 748"/>
                    <a:gd name="T30" fmla="*/ 0 w 629"/>
                    <a:gd name="T31" fmla="*/ 0 h 748"/>
                    <a:gd name="T32" fmla="*/ 0 w 629"/>
                    <a:gd name="T33" fmla="*/ 0 h 748"/>
                    <a:gd name="T34" fmla="*/ 0 w 629"/>
                    <a:gd name="T35" fmla="*/ 0 h 748"/>
                    <a:gd name="T36" fmla="*/ 0 w 629"/>
                    <a:gd name="T37" fmla="*/ 0 h 748"/>
                    <a:gd name="T38" fmla="*/ 0 w 629"/>
                    <a:gd name="T39" fmla="*/ 0 h 7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8">
                      <a:moveTo>
                        <a:pt x="530" y="106"/>
                      </a:moveTo>
                      <a:lnTo>
                        <a:pt x="527" y="119"/>
                      </a:lnTo>
                      <a:lnTo>
                        <a:pt x="522" y="154"/>
                      </a:lnTo>
                      <a:lnTo>
                        <a:pt x="515" y="203"/>
                      </a:lnTo>
                      <a:lnTo>
                        <a:pt x="506" y="260"/>
                      </a:lnTo>
                      <a:lnTo>
                        <a:pt x="498" y="318"/>
                      </a:lnTo>
                      <a:lnTo>
                        <a:pt x="491" y="368"/>
                      </a:lnTo>
                      <a:lnTo>
                        <a:pt x="486" y="405"/>
                      </a:lnTo>
                      <a:lnTo>
                        <a:pt x="484" y="420"/>
                      </a:lnTo>
                      <a:lnTo>
                        <a:pt x="297" y="323"/>
                      </a:lnTo>
                      <a:lnTo>
                        <a:pt x="530" y="106"/>
                      </a:lnTo>
                      <a:close/>
                      <a:moveTo>
                        <a:pt x="519" y="0"/>
                      </a:moveTo>
                      <a:lnTo>
                        <a:pt x="0" y="466"/>
                      </a:lnTo>
                      <a:lnTo>
                        <a:pt x="90" y="513"/>
                      </a:lnTo>
                      <a:lnTo>
                        <a:pt x="234" y="384"/>
                      </a:lnTo>
                      <a:lnTo>
                        <a:pt x="467" y="505"/>
                      </a:lnTo>
                      <a:lnTo>
                        <a:pt x="442" y="696"/>
                      </a:lnTo>
                      <a:lnTo>
                        <a:pt x="542" y="748"/>
                      </a:lnTo>
                      <a:lnTo>
                        <a:pt x="629" y="58"/>
                      </a:lnTo>
                      <a:lnTo>
                        <a:pt x="51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177">
                  <a:extLst>
                    <a:ext uri="{FF2B5EF4-FFF2-40B4-BE49-F238E27FC236}">
                      <a16:creationId xmlns:a16="http://schemas.microsoft.com/office/drawing/2014/main" id="{3A553E16-156C-4A5C-9CCD-9B37A979D69B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0" y="3463"/>
                  <a:ext cx="70" cy="83"/>
                </a:xfrm>
                <a:custGeom>
                  <a:avLst/>
                  <a:gdLst>
                    <a:gd name="T0" fmla="*/ 0 w 629"/>
                    <a:gd name="T1" fmla="*/ 0 h 749"/>
                    <a:gd name="T2" fmla="*/ 0 w 629"/>
                    <a:gd name="T3" fmla="*/ 0 h 749"/>
                    <a:gd name="T4" fmla="*/ 0 w 629"/>
                    <a:gd name="T5" fmla="*/ 0 h 749"/>
                    <a:gd name="T6" fmla="*/ 0 w 629"/>
                    <a:gd name="T7" fmla="*/ 0 h 749"/>
                    <a:gd name="T8" fmla="*/ 0 w 629"/>
                    <a:gd name="T9" fmla="*/ 0 h 749"/>
                    <a:gd name="T10" fmla="*/ 0 w 629"/>
                    <a:gd name="T11" fmla="*/ 0 h 749"/>
                    <a:gd name="T12" fmla="*/ 0 w 629"/>
                    <a:gd name="T13" fmla="*/ 0 h 749"/>
                    <a:gd name="T14" fmla="*/ 0 w 629"/>
                    <a:gd name="T15" fmla="*/ 0 h 749"/>
                    <a:gd name="T16" fmla="*/ 0 w 629"/>
                    <a:gd name="T17" fmla="*/ 0 h 749"/>
                    <a:gd name="T18" fmla="*/ 0 w 629"/>
                    <a:gd name="T19" fmla="*/ 0 h 749"/>
                    <a:gd name="T20" fmla="*/ 0 w 629"/>
                    <a:gd name="T21" fmla="*/ 0 h 749"/>
                    <a:gd name="T22" fmla="*/ 0 w 629"/>
                    <a:gd name="T23" fmla="*/ 0 h 749"/>
                    <a:gd name="T24" fmla="*/ 0 w 629"/>
                    <a:gd name="T25" fmla="*/ 0 h 749"/>
                    <a:gd name="T26" fmla="*/ 0 w 629"/>
                    <a:gd name="T27" fmla="*/ 0 h 749"/>
                    <a:gd name="T28" fmla="*/ 0 w 629"/>
                    <a:gd name="T29" fmla="*/ 0 h 749"/>
                    <a:gd name="T30" fmla="*/ 0 w 629"/>
                    <a:gd name="T31" fmla="*/ 0 h 749"/>
                    <a:gd name="T32" fmla="*/ 0 w 629"/>
                    <a:gd name="T33" fmla="*/ 0 h 749"/>
                    <a:gd name="T34" fmla="*/ 0 w 629"/>
                    <a:gd name="T35" fmla="*/ 0 h 749"/>
                    <a:gd name="T36" fmla="*/ 0 w 629"/>
                    <a:gd name="T37" fmla="*/ 0 h 749"/>
                    <a:gd name="T38" fmla="*/ 0 w 629"/>
                    <a:gd name="T39" fmla="*/ 0 h 7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9">
                      <a:moveTo>
                        <a:pt x="528" y="106"/>
                      </a:moveTo>
                      <a:lnTo>
                        <a:pt x="527" y="120"/>
                      </a:lnTo>
                      <a:lnTo>
                        <a:pt x="522" y="154"/>
                      </a:lnTo>
                      <a:lnTo>
                        <a:pt x="514" y="204"/>
                      </a:lnTo>
                      <a:lnTo>
                        <a:pt x="506" y="261"/>
                      </a:lnTo>
                      <a:lnTo>
                        <a:pt x="498" y="318"/>
                      </a:lnTo>
                      <a:lnTo>
                        <a:pt x="490" y="368"/>
                      </a:lnTo>
                      <a:lnTo>
                        <a:pt x="485" y="405"/>
                      </a:lnTo>
                      <a:lnTo>
                        <a:pt x="484" y="421"/>
                      </a:lnTo>
                      <a:lnTo>
                        <a:pt x="296" y="324"/>
                      </a:lnTo>
                      <a:lnTo>
                        <a:pt x="528" y="106"/>
                      </a:lnTo>
                      <a:close/>
                      <a:moveTo>
                        <a:pt x="517" y="0"/>
                      </a:moveTo>
                      <a:lnTo>
                        <a:pt x="0" y="468"/>
                      </a:lnTo>
                      <a:lnTo>
                        <a:pt x="90" y="514"/>
                      </a:lnTo>
                      <a:lnTo>
                        <a:pt x="234" y="384"/>
                      </a:lnTo>
                      <a:lnTo>
                        <a:pt x="466" y="505"/>
                      </a:lnTo>
                      <a:lnTo>
                        <a:pt x="441" y="697"/>
                      </a:lnTo>
                      <a:lnTo>
                        <a:pt x="542" y="749"/>
                      </a:lnTo>
                      <a:lnTo>
                        <a:pt x="629" y="58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178">
                  <a:extLst>
                    <a:ext uri="{FF2B5EF4-FFF2-40B4-BE49-F238E27FC236}">
                      <a16:creationId xmlns:a16="http://schemas.microsoft.com/office/drawing/2014/main" id="{0763810C-2C20-4529-9E84-0779C58ED9C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6" y="3742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7" y="291"/>
                      </a:lnTo>
                      <a:lnTo>
                        <a:pt x="318" y="323"/>
                      </a:lnTo>
                      <a:lnTo>
                        <a:pt x="319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2" y="640"/>
                      </a:lnTo>
                      <a:lnTo>
                        <a:pt x="432" y="634"/>
                      </a:lnTo>
                      <a:lnTo>
                        <a:pt x="432" y="622"/>
                      </a:lnTo>
                      <a:lnTo>
                        <a:pt x="432" y="604"/>
                      </a:lnTo>
                      <a:lnTo>
                        <a:pt x="432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Freeform 179">
                  <a:extLst>
                    <a:ext uri="{FF2B5EF4-FFF2-40B4-BE49-F238E27FC236}">
                      <a16:creationId xmlns:a16="http://schemas.microsoft.com/office/drawing/2014/main" id="{6A3E419C-91AD-4186-A26D-04ABC609B253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5" y="3778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3" y="195"/>
                      </a:lnTo>
                      <a:lnTo>
                        <a:pt x="499" y="209"/>
                      </a:lnTo>
                      <a:lnTo>
                        <a:pt x="507" y="217"/>
                      </a:lnTo>
                      <a:lnTo>
                        <a:pt x="512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29" y="251"/>
                      </a:lnTo>
                      <a:lnTo>
                        <a:pt x="535" y="261"/>
                      </a:lnTo>
                      <a:lnTo>
                        <a:pt x="538" y="272"/>
                      </a:lnTo>
                      <a:lnTo>
                        <a:pt x="543" y="283"/>
                      </a:lnTo>
                      <a:lnTo>
                        <a:pt x="545" y="293"/>
                      </a:lnTo>
                      <a:lnTo>
                        <a:pt x="547" y="304"/>
                      </a:lnTo>
                      <a:lnTo>
                        <a:pt x="549" y="315"/>
                      </a:lnTo>
                      <a:lnTo>
                        <a:pt x="549" y="327"/>
                      </a:lnTo>
                      <a:lnTo>
                        <a:pt x="550" y="338"/>
                      </a:lnTo>
                      <a:lnTo>
                        <a:pt x="549" y="349"/>
                      </a:lnTo>
                      <a:lnTo>
                        <a:pt x="548" y="360"/>
                      </a:lnTo>
                      <a:lnTo>
                        <a:pt x="547" y="372"/>
                      </a:lnTo>
                      <a:lnTo>
                        <a:pt x="544" y="383"/>
                      </a:lnTo>
                      <a:lnTo>
                        <a:pt x="540" y="397"/>
                      </a:lnTo>
                      <a:lnTo>
                        <a:pt x="537" y="409"/>
                      </a:lnTo>
                      <a:lnTo>
                        <a:pt x="532" y="423"/>
                      </a:lnTo>
                      <a:lnTo>
                        <a:pt x="520" y="450"/>
                      </a:lnTo>
                      <a:lnTo>
                        <a:pt x="506" y="479"/>
                      </a:lnTo>
                      <a:lnTo>
                        <a:pt x="492" y="504"/>
                      </a:lnTo>
                      <a:lnTo>
                        <a:pt x="479" y="525"/>
                      </a:lnTo>
                      <a:lnTo>
                        <a:pt x="466" y="544"/>
                      </a:lnTo>
                      <a:lnTo>
                        <a:pt x="452" y="561"/>
                      </a:lnTo>
                      <a:lnTo>
                        <a:pt x="438" y="575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4" y="619"/>
                      </a:lnTo>
                      <a:lnTo>
                        <a:pt x="350" y="622"/>
                      </a:lnTo>
                      <a:lnTo>
                        <a:pt x="335" y="624"/>
                      </a:lnTo>
                      <a:lnTo>
                        <a:pt x="320" y="624"/>
                      </a:lnTo>
                      <a:lnTo>
                        <a:pt x="305" y="623"/>
                      </a:lnTo>
                      <a:lnTo>
                        <a:pt x="289" y="621"/>
                      </a:lnTo>
                      <a:lnTo>
                        <a:pt x="275" y="618"/>
                      </a:lnTo>
                      <a:lnTo>
                        <a:pt x="256" y="612"/>
                      </a:lnTo>
                      <a:lnTo>
                        <a:pt x="239" y="605"/>
                      </a:lnTo>
                      <a:lnTo>
                        <a:pt x="220" y="598"/>
                      </a:lnTo>
                      <a:lnTo>
                        <a:pt x="197" y="585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5"/>
                      </a:moveTo>
                      <a:lnTo>
                        <a:pt x="168" y="663"/>
                      </a:lnTo>
                      <a:lnTo>
                        <a:pt x="192" y="676"/>
                      </a:lnTo>
                      <a:lnTo>
                        <a:pt x="214" y="686"/>
                      </a:lnTo>
                      <a:lnTo>
                        <a:pt x="233" y="695"/>
                      </a:lnTo>
                      <a:lnTo>
                        <a:pt x="249" y="701"/>
                      </a:lnTo>
                      <a:lnTo>
                        <a:pt x="266" y="707"/>
                      </a:lnTo>
                      <a:lnTo>
                        <a:pt x="285" y="711"/>
                      </a:lnTo>
                      <a:lnTo>
                        <a:pt x="305" y="715"/>
                      </a:lnTo>
                      <a:lnTo>
                        <a:pt x="327" y="716"/>
                      </a:lnTo>
                      <a:lnTo>
                        <a:pt x="350" y="715"/>
                      </a:lnTo>
                      <a:lnTo>
                        <a:pt x="373" y="711"/>
                      </a:lnTo>
                      <a:lnTo>
                        <a:pt x="385" y="709"/>
                      </a:lnTo>
                      <a:lnTo>
                        <a:pt x="398" y="706"/>
                      </a:lnTo>
                      <a:lnTo>
                        <a:pt x="410" y="702"/>
                      </a:lnTo>
                      <a:lnTo>
                        <a:pt x="422" y="698"/>
                      </a:lnTo>
                      <a:lnTo>
                        <a:pt x="434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19" y="639"/>
                      </a:lnTo>
                      <a:lnTo>
                        <a:pt x="531" y="628"/>
                      </a:lnTo>
                      <a:lnTo>
                        <a:pt x="543" y="615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5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5" y="524"/>
                      </a:lnTo>
                      <a:lnTo>
                        <a:pt x="615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8" y="449"/>
                      </a:lnTo>
                      <a:lnTo>
                        <a:pt x="644" y="431"/>
                      </a:lnTo>
                      <a:lnTo>
                        <a:pt x="648" y="415"/>
                      </a:lnTo>
                      <a:lnTo>
                        <a:pt x="652" y="397"/>
                      </a:lnTo>
                      <a:lnTo>
                        <a:pt x="654" y="380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4" y="332"/>
                      </a:lnTo>
                      <a:lnTo>
                        <a:pt x="652" y="317"/>
                      </a:lnTo>
                      <a:lnTo>
                        <a:pt x="650" y="301"/>
                      </a:lnTo>
                      <a:lnTo>
                        <a:pt x="645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5" y="215"/>
                      </a:lnTo>
                      <a:lnTo>
                        <a:pt x="604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1"/>
                      </a:lnTo>
                      <a:lnTo>
                        <a:pt x="548" y="139"/>
                      </a:lnTo>
                      <a:lnTo>
                        <a:pt x="531" y="127"/>
                      </a:lnTo>
                      <a:lnTo>
                        <a:pt x="511" y="114"/>
                      </a:lnTo>
                      <a:lnTo>
                        <a:pt x="487" y="99"/>
                      </a:lnTo>
                      <a:lnTo>
                        <a:pt x="459" y="83"/>
                      </a:lnTo>
                      <a:lnTo>
                        <a:pt x="430" y="68"/>
                      </a:lnTo>
                      <a:lnTo>
                        <a:pt x="299" y="0"/>
                      </a:lnTo>
                      <a:lnTo>
                        <a:pt x="0" y="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180">
                  <a:extLst>
                    <a:ext uri="{FF2B5EF4-FFF2-40B4-BE49-F238E27FC236}">
                      <a16:creationId xmlns:a16="http://schemas.microsoft.com/office/drawing/2014/main" id="{B925F2F9-3F84-4630-81F2-CD8EA106CEBE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79" y="3616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9"/>
                      </a:moveTo>
                      <a:lnTo>
                        <a:pt x="445" y="171"/>
                      </a:lnTo>
                      <a:lnTo>
                        <a:pt x="466" y="183"/>
                      </a:lnTo>
                      <a:lnTo>
                        <a:pt x="484" y="197"/>
                      </a:lnTo>
                      <a:lnTo>
                        <a:pt x="500" y="210"/>
                      </a:lnTo>
                      <a:lnTo>
                        <a:pt x="506" y="218"/>
                      </a:lnTo>
                      <a:lnTo>
                        <a:pt x="513" y="226"/>
                      </a:lnTo>
                      <a:lnTo>
                        <a:pt x="518" y="234"/>
                      </a:lnTo>
                      <a:lnTo>
                        <a:pt x="524" y="242"/>
                      </a:lnTo>
                      <a:lnTo>
                        <a:pt x="530" y="252"/>
                      </a:lnTo>
                      <a:lnTo>
                        <a:pt x="534" y="262"/>
                      </a:lnTo>
                      <a:lnTo>
                        <a:pt x="539" y="272"/>
                      </a:lnTo>
                      <a:lnTo>
                        <a:pt x="542" y="284"/>
                      </a:lnTo>
                      <a:lnTo>
                        <a:pt x="545" y="295"/>
                      </a:lnTo>
                      <a:lnTo>
                        <a:pt x="547" y="305"/>
                      </a:lnTo>
                      <a:lnTo>
                        <a:pt x="549" y="316"/>
                      </a:lnTo>
                      <a:lnTo>
                        <a:pt x="550" y="327"/>
                      </a:lnTo>
                      <a:lnTo>
                        <a:pt x="550" y="338"/>
                      </a:lnTo>
                      <a:lnTo>
                        <a:pt x="550" y="349"/>
                      </a:lnTo>
                      <a:lnTo>
                        <a:pt x="549" y="361"/>
                      </a:lnTo>
                      <a:lnTo>
                        <a:pt x="546" y="373"/>
                      </a:lnTo>
                      <a:lnTo>
                        <a:pt x="544" y="385"/>
                      </a:lnTo>
                      <a:lnTo>
                        <a:pt x="541" y="397"/>
                      </a:lnTo>
                      <a:lnTo>
                        <a:pt x="536" y="411"/>
                      </a:lnTo>
                      <a:lnTo>
                        <a:pt x="532" y="423"/>
                      </a:lnTo>
                      <a:lnTo>
                        <a:pt x="521" y="451"/>
                      </a:lnTo>
                      <a:lnTo>
                        <a:pt x="506" y="481"/>
                      </a:lnTo>
                      <a:lnTo>
                        <a:pt x="493" y="504"/>
                      </a:lnTo>
                      <a:lnTo>
                        <a:pt x="479" y="526"/>
                      </a:lnTo>
                      <a:lnTo>
                        <a:pt x="466" y="545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4" y="588"/>
                      </a:lnTo>
                      <a:lnTo>
                        <a:pt x="409" y="599"/>
                      </a:lnTo>
                      <a:lnTo>
                        <a:pt x="395" y="607"/>
                      </a:lnTo>
                      <a:lnTo>
                        <a:pt x="379" y="615"/>
                      </a:lnTo>
                      <a:lnTo>
                        <a:pt x="365" y="619"/>
                      </a:lnTo>
                      <a:lnTo>
                        <a:pt x="350" y="623"/>
                      </a:lnTo>
                      <a:lnTo>
                        <a:pt x="335" y="625"/>
                      </a:lnTo>
                      <a:lnTo>
                        <a:pt x="320" y="625"/>
                      </a:lnTo>
                      <a:lnTo>
                        <a:pt x="304" y="624"/>
                      </a:lnTo>
                      <a:lnTo>
                        <a:pt x="290" y="622"/>
                      </a:lnTo>
                      <a:lnTo>
                        <a:pt x="275" y="618"/>
                      </a:lnTo>
                      <a:lnTo>
                        <a:pt x="256" y="613"/>
                      </a:lnTo>
                      <a:lnTo>
                        <a:pt x="240" y="607"/>
                      </a:lnTo>
                      <a:lnTo>
                        <a:pt x="221" y="598"/>
                      </a:lnTo>
                      <a:lnTo>
                        <a:pt x="197" y="587"/>
                      </a:lnTo>
                      <a:lnTo>
                        <a:pt x="126" y="549"/>
                      </a:lnTo>
                      <a:lnTo>
                        <a:pt x="350" y="121"/>
                      </a:lnTo>
                      <a:lnTo>
                        <a:pt x="423" y="159"/>
                      </a:lnTo>
                      <a:close/>
                      <a:moveTo>
                        <a:pt x="0" y="577"/>
                      </a:moveTo>
                      <a:lnTo>
                        <a:pt x="168" y="664"/>
                      </a:lnTo>
                      <a:lnTo>
                        <a:pt x="192" y="676"/>
                      </a:lnTo>
                      <a:lnTo>
                        <a:pt x="213" y="687"/>
                      </a:lnTo>
                      <a:lnTo>
                        <a:pt x="233" y="695"/>
                      </a:lnTo>
                      <a:lnTo>
                        <a:pt x="250" y="703"/>
                      </a:lnTo>
                      <a:lnTo>
                        <a:pt x="267" y="709"/>
                      </a:lnTo>
                      <a:lnTo>
                        <a:pt x="285" y="713"/>
                      </a:lnTo>
                      <a:lnTo>
                        <a:pt x="306" y="715"/>
                      </a:lnTo>
                      <a:lnTo>
                        <a:pt x="327" y="716"/>
                      </a:lnTo>
                      <a:lnTo>
                        <a:pt x="349" y="715"/>
                      </a:lnTo>
                      <a:lnTo>
                        <a:pt x="374" y="713"/>
                      </a:lnTo>
                      <a:lnTo>
                        <a:pt x="385" y="711"/>
                      </a:lnTo>
                      <a:lnTo>
                        <a:pt x="397" y="707"/>
                      </a:lnTo>
                      <a:lnTo>
                        <a:pt x="409" y="704"/>
                      </a:lnTo>
                      <a:lnTo>
                        <a:pt x="421" y="700"/>
                      </a:lnTo>
                      <a:lnTo>
                        <a:pt x="434" y="694"/>
                      </a:lnTo>
                      <a:lnTo>
                        <a:pt x="446" y="688"/>
                      </a:lnTo>
                      <a:lnTo>
                        <a:pt x="458" y="683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5" y="659"/>
                      </a:lnTo>
                      <a:lnTo>
                        <a:pt x="507" y="649"/>
                      </a:lnTo>
                      <a:lnTo>
                        <a:pt x="520" y="639"/>
                      </a:lnTo>
                      <a:lnTo>
                        <a:pt x="531" y="628"/>
                      </a:lnTo>
                      <a:lnTo>
                        <a:pt x="543" y="616"/>
                      </a:lnTo>
                      <a:lnTo>
                        <a:pt x="554" y="604"/>
                      </a:lnTo>
                      <a:lnTo>
                        <a:pt x="564" y="590"/>
                      </a:lnTo>
                      <a:lnTo>
                        <a:pt x="575" y="576"/>
                      </a:lnTo>
                      <a:lnTo>
                        <a:pt x="585" y="560"/>
                      </a:lnTo>
                      <a:lnTo>
                        <a:pt x="595" y="543"/>
                      </a:lnTo>
                      <a:lnTo>
                        <a:pt x="605" y="526"/>
                      </a:lnTo>
                      <a:lnTo>
                        <a:pt x="615" y="506"/>
                      </a:lnTo>
                      <a:lnTo>
                        <a:pt x="623" y="487"/>
                      </a:lnTo>
                      <a:lnTo>
                        <a:pt x="631" y="468"/>
                      </a:lnTo>
                      <a:lnTo>
                        <a:pt x="638" y="450"/>
                      </a:lnTo>
                      <a:lnTo>
                        <a:pt x="643" y="432"/>
                      </a:lnTo>
                      <a:lnTo>
                        <a:pt x="648" y="415"/>
                      </a:lnTo>
                      <a:lnTo>
                        <a:pt x="651" y="398"/>
                      </a:lnTo>
                      <a:lnTo>
                        <a:pt x="653" y="382"/>
                      </a:lnTo>
                      <a:lnTo>
                        <a:pt x="655" y="365"/>
                      </a:lnTo>
                      <a:lnTo>
                        <a:pt x="655" y="349"/>
                      </a:lnTo>
                      <a:lnTo>
                        <a:pt x="655" y="333"/>
                      </a:lnTo>
                      <a:lnTo>
                        <a:pt x="652" y="317"/>
                      </a:lnTo>
                      <a:lnTo>
                        <a:pt x="649" y="301"/>
                      </a:lnTo>
                      <a:lnTo>
                        <a:pt x="646" y="286"/>
                      </a:lnTo>
                      <a:lnTo>
                        <a:pt x="641" y="270"/>
                      </a:lnTo>
                      <a:lnTo>
                        <a:pt x="634" y="255"/>
                      </a:lnTo>
                      <a:lnTo>
                        <a:pt x="626" y="234"/>
                      </a:lnTo>
                      <a:lnTo>
                        <a:pt x="615" y="217"/>
                      </a:lnTo>
                      <a:lnTo>
                        <a:pt x="604" y="199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3" y="153"/>
                      </a:lnTo>
                      <a:lnTo>
                        <a:pt x="549" y="140"/>
                      </a:lnTo>
                      <a:lnTo>
                        <a:pt x="532" y="127"/>
                      </a:lnTo>
                      <a:lnTo>
                        <a:pt x="511" y="115"/>
                      </a:lnTo>
                      <a:lnTo>
                        <a:pt x="486" y="101"/>
                      </a:lnTo>
                      <a:lnTo>
                        <a:pt x="459" y="85"/>
                      </a:lnTo>
                      <a:lnTo>
                        <a:pt x="430" y="69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181">
                  <a:extLst>
                    <a:ext uri="{FF2B5EF4-FFF2-40B4-BE49-F238E27FC236}">
                      <a16:creationId xmlns:a16="http://schemas.microsoft.com/office/drawing/2014/main" id="{2C4C38AD-5378-4C3E-AD28-60AB3119399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2" y="3815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9"/>
                      </a:lnTo>
                      <a:lnTo>
                        <a:pt x="432" y="5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4"/>
                      </a:lnTo>
                      <a:lnTo>
                        <a:pt x="244" y="62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8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7" y="265"/>
                      </a:lnTo>
                      <a:lnTo>
                        <a:pt x="247" y="278"/>
                      </a:lnTo>
                      <a:lnTo>
                        <a:pt x="257" y="291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6" y="520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2" y="548"/>
                      </a:lnTo>
                      <a:lnTo>
                        <a:pt x="405" y="557"/>
                      </a:lnTo>
                      <a:lnTo>
                        <a:pt x="396" y="566"/>
                      </a:lnTo>
                      <a:lnTo>
                        <a:pt x="386" y="572"/>
                      </a:lnTo>
                      <a:lnTo>
                        <a:pt x="375" y="577"/>
                      </a:lnTo>
                      <a:lnTo>
                        <a:pt x="363" y="581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5"/>
                      </a:lnTo>
                      <a:lnTo>
                        <a:pt x="287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8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4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3"/>
                      </a:lnTo>
                      <a:lnTo>
                        <a:pt x="332" y="674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3"/>
                      </a:lnTo>
                      <a:lnTo>
                        <a:pt x="431" y="658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3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3"/>
                      </a:lnTo>
                      <a:lnTo>
                        <a:pt x="523" y="417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2"/>
                      </a:lnTo>
                      <a:lnTo>
                        <a:pt x="478" y="356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4"/>
                      </a:lnTo>
                      <a:lnTo>
                        <a:pt x="342" y="107"/>
                      </a:lnTo>
                      <a:lnTo>
                        <a:pt x="350" y="102"/>
                      </a:lnTo>
                      <a:lnTo>
                        <a:pt x="359" y="96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99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1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9"/>
                      </a:lnTo>
                      <a:lnTo>
                        <a:pt x="691" y="188"/>
                      </a:lnTo>
                      <a:lnTo>
                        <a:pt x="684" y="176"/>
                      </a:lnTo>
                      <a:lnTo>
                        <a:pt x="676" y="164"/>
                      </a:lnTo>
                      <a:lnTo>
                        <a:pt x="668" y="153"/>
                      </a:lnTo>
                      <a:lnTo>
                        <a:pt x="658" y="142"/>
                      </a:lnTo>
                      <a:lnTo>
                        <a:pt x="648" y="131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69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Freeform 182">
                  <a:extLst>
                    <a:ext uri="{FF2B5EF4-FFF2-40B4-BE49-F238E27FC236}">
                      <a16:creationId xmlns:a16="http://schemas.microsoft.com/office/drawing/2014/main" id="{7AADD973-FED0-4F78-BED2-D1DA3409D6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4" y="3847"/>
                  <a:ext cx="78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0" y="5"/>
                      </a:lnTo>
                      <a:lnTo>
                        <a:pt x="408" y="2"/>
                      </a:lnTo>
                      <a:lnTo>
                        <a:pt x="387" y="0"/>
                      </a:lnTo>
                      <a:lnTo>
                        <a:pt x="366" y="2"/>
                      </a:lnTo>
                      <a:lnTo>
                        <a:pt x="345" y="5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5" y="42"/>
                      </a:lnTo>
                      <a:lnTo>
                        <a:pt x="258" y="47"/>
                      </a:lnTo>
                      <a:lnTo>
                        <a:pt x="251" y="55"/>
                      </a:lnTo>
                      <a:lnTo>
                        <a:pt x="244" y="62"/>
                      </a:lnTo>
                      <a:lnTo>
                        <a:pt x="238" y="70"/>
                      </a:lnTo>
                      <a:lnTo>
                        <a:pt x="232" y="77"/>
                      </a:lnTo>
                      <a:lnTo>
                        <a:pt x="226" y="86"/>
                      </a:lnTo>
                      <a:lnTo>
                        <a:pt x="221" y="95"/>
                      </a:lnTo>
                      <a:lnTo>
                        <a:pt x="215" y="109"/>
                      </a:lnTo>
                      <a:lnTo>
                        <a:pt x="211" y="123"/>
                      </a:lnTo>
                      <a:lnTo>
                        <a:pt x="207" y="136"/>
                      </a:lnTo>
                      <a:lnTo>
                        <a:pt x="205" y="151"/>
                      </a:lnTo>
                      <a:lnTo>
                        <a:pt x="204" y="165"/>
                      </a:lnTo>
                      <a:lnTo>
                        <a:pt x="205" y="180"/>
                      </a:lnTo>
                      <a:lnTo>
                        <a:pt x="207" y="194"/>
                      </a:lnTo>
                      <a:lnTo>
                        <a:pt x="211" y="209"/>
                      </a:lnTo>
                      <a:lnTo>
                        <a:pt x="215" y="223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6" y="266"/>
                      </a:lnTo>
                      <a:lnTo>
                        <a:pt x="246" y="279"/>
                      </a:lnTo>
                      <a:lnTo>
                        <a:pt x="257" y="293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8"/>
                      </a:lnTo>
                      <a:lnTo>
                        <a:pt x="398" y="428"/>
                      </a:lnTo>
                      <a:lnTo>
                        <a:pt x="406" y="438"/>
                      </a:lnTo>
                      <a:lnTo>
                        <a:pt x="413" y="448"/>
                      </a:lnTo>
                      <a:lnTo>
                        <a:pt x="418" y="458"/>
                      </a:lnTo>
                      <a:lnTo>
                        <a:pt x="422" y="468"/>
                      </a:lnTo>
                      <a:lnTo>
                        <a:pt x="425" y="477"/>
                      </a:lnTo>
                      <a:lnTo>
                        <a:pt x="427" y="486"/>
                      </a:lnTo>
                      <a:lnTo>
                        <a:pt x="428" y="495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1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1" y="548"/>
                      </a:lnTo>
                      <a:lnTo>
                        <a:pt x="404" y="558"/>
                      </a:lnTo>
                      <a:lnTo>
                        <a:pt x="396" y="566"/>
                      </a:lnTo>
                      <a:lnTo>
                        <a:pt x="386" y="573"/>
                      </a:lnTo>
                      <a:lnTo>
                        <a:pt x="375" y="578"/>
                      </a:lnTo>
                      <a:lnTo>
                        <a:pt x="362" y="582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6"/>
                      </a:lnTo>
                      <a:lnTo>
                        <a:pt x="285" y="583"/>
                      </a:lnTo>
                      <a:lnTo>
                        <a:pt x="273" y="579"/>
                      </a:lnTo>
                      <a:lnTo>
                        <a:pt x="260" y="574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7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89" y="440"/>
                      </a:lnTo>
                      <a:lnTo>
                        <a:pt x="74" y="416"/>
                      </a:lnTo>
                      <a:lnTo>
                        <a:pt x="0" y="467"/>
                      </a:lnTo>
                      <a:lnTo>
                        <a:pt x="18" y="491"/>
                      </a:lnTo>
                      <a:lnTo>
                        <a:pt x="38" y="516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80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2"/>
                      </a:lnTo>
                      <a:lnTo>
                        <a:pt x="251" y="659"/>
                      </a:lnTo>
                      <a:lnTo>
                        <a:pt x="271" y="665"/>
                      </a:lnTo>
                      <a:lnTo>
                        <a:pt x="292" y="670"/>
                      </a:lnTo>
                      <a:lnTo>
                        <a:pt x="312" y="673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71"/>
                      </a:lnTo>
                      <a:lnTo>
                        <a:pt x="406" y="667"/>
                      </a:lnTo>
                      <a:lnTo>
                        <a:pt x="418" y="663"/>
                      </a:lnTo>
                      <a:lnTo>
                        <a:pt x="430" y="659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40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5"/>
                      </a:lnTo>
                      <a:lnTo>
                        <a:pt x="531" y="559"/>
                      </a:lnTo>
                      <a:lnTo>
                        <a:pt x="535" y="544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6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4"/>
                      </a:lnTo>
                      <a:lnTo>
                        <a:pt x="523" y="419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2"/>
                      </a:lnTo>
                      <a:lnTo>
                        <a:pt x="478" y="357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4"/>
                      </a:lnTo>
                      <a:lnTo>
                        <a:pt x="358" y="244"/>
                      </a:lnTo>
                      <a:lnTo>
                        <a:pt x="350" y="235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1" y="189"/>
                      </a:lnTo>
                      <a:lnTo>
                        <a:pt x="318" y="177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3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9"/>
                      </a:lnTo>
                      <a:lnTo>
                        <a:pt x="350" y="102"/>
                      </a:lnTo>
                      <a:lnTo>
                        <a:pt x="359" y="97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9"/>
                      </a:lnTo>
                      <a:lnTo>
                        <a:pt x="400" y="89"/>
                      </a:lnTo>
                      <a:lnTo>
                        <a:pt x="411" y="89"/>
                      </a:lnTo>
                      <a:lnTo>
                        <a:pt x="424" y="90"/>
                      </a:lnTo>
                      <a:lnTo>
                        <a:pt x="436" y="93"/>
                      </a:lnTo>
                      <a:lnTo>
                        <a:pt x="449" y="96"/>
                      </a:lnTo>
                      <a:lnTo>
                        <a:pt x="463" y="101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8"/>
                      </a:lnTo>
                      <a:lnTo>
                        <a:pt x="547" y="151"/>
                      </a:lnTo>
                      <a:lnTo>
                        <a:pt x="564" y="167"/>
                      </a:lnTo>
                      <a:lnTo>
                        <a:pt x="581" y="184"/>
                      </a:lnTo>
                      <a:lnTo>
                        <a:pt x="595" y="202"/>
                      </a:lnTo>
                      <a:lnTo>
                        <a:pt x="610" y="222"/>
                      </a:lnTo>
                      <a:lnTo>
                        <a:pt x="623" y="244"/>
                      </a:lnTo>
                      <a:lnTo>
                        <a:pt x="697" y="200"/>
                      </a:lnTo>
                      <a:lnTo>
                        <a:pt x="691" y="188"/>
                      </a:lnTo>
                      <a:lnTo>
                        <a:pt x="684" y="177"/>
                      </a:lnTo>
                      <a:lnTo>
                        <a:pt x="676" y="165"/>
                      </a:lnTo>
                      <a:lnTo>
                        <a:pt x="667" y="154"/>
                      </a:lnTo>
                      <a:lnTo>
                        <a:pt x="658" y="142"/>
                      </a:lnTo>
                      <a:lnTo>
                        <a:pt x="648" y="132"/>
                      </a:lnTo>
                      <a:lnTo>
                        <a:pt x="638" y="121"/>
                      </a:lnTo>
                      <a:lnTo>
                        <a:pt x="627" y="110"/>
                      </a:lnTo>
                      <a:lnTo>
                        <a:pt x="603" y="90"/>
                      </a:lnTo>
                      <a:lnTo>
                        <a:pt x="578" y="71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83">
                  <a:extLst>
                    <a:ext uri="{FF2B5EF4-FFF2-40B4-BE49-F238E27FC236}">
                      <a16:creationId xmlns:a16="http://schemas.microsoft.com/office/drawing/2014/main" id="{AEC6151F-F5D9-410C-BE3A-9D79C9BCFC4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77" y="3623"/>
                  <a:ext cx="72" cy="82"/>
                </a:xfrm>
                <a:custGeom>
                  <a:avLst/>
                  <a:gdLst>
                    <a:gd name="T0" fmla="*/ 0 w 647"/>
                    <a:gd name="T1" fmla="*/ 0 h 737"/>
                    <a:gd name="T2" fmla="*/ 0 w 647"/>
                    <a:gd name="T3" fmla="*/ 0 h 737"/>
                    <a:gd name="T4" fmla="*/ 0 w 647"/>
                    <a:gd name="T5" fmla="*/ 0 h 737"/>
                    <a:gd name="T6" fmla="*/ 0 w 647"/>
                    <a:gd name="T7" fmla="*/ 0 h 737"/>
                    <a:gd name="T8" fmla="*/ 0 w 647"/>
                    <a:gd name="T9" fmla="*/ 0 h 737"/>
                    <a:gd name="T10" fmla="*/ 0 w 647"/>
                    <a:gd name="T11" fmla="*/ 0 h 737"/>
                    <a:gd name="T12" fmla="*/ 0 w 647"/>
                    <a:gd name="T13" fmla="*/ 0 h 737"/>
                    <a:gd name="T14" fmla="*/ 0 w 647"/>
                    <a:gd name="T15" fmla="*/ 0 h 737"/>
                    <a:gd name="T16" fmla="*/ 0 w 647"/>
                    <a:gd name="T17" fmla="*/ 0 h 737"/>
                    <a:gd name="T18" fmla="*/ 0 w 647"/>
                    <a:gd name="T19" fmla="*/ 0 h 737"/>
                    <a:gd name="T20" fmla="*/ 0 w 647"/>
                    <a:gd name="T21" fmla="*/ 0 h 737"/>
                    <a:gd name="T22" fmla="*/ 0 w 647"/>
                    <a:gd name="T23" fmla="*/ 0 h 737"/>
                    <a:gd name="T24" fmla="*/ 0 w 647"/>
                    <a:gd name="T25" fmla="*/ 0 h 737"/>
                    <a:gd name="T26" fmla="*/ 0 w 647"/>
                    <a:gd name="T27" fmla="*/ 0 h 737"/>
                    <a:gd name="T28" fmla="*/ 0 w 647"/>
                    <a:gd name="T29" fmla="*/ 0 h 737"/>
                    <a:gd name="T30" fmla="*/ 0 w 647"/>
                    <a:gd name="T31" fmla="*/ 0 h 737"/>
                    <a:gd name="T32" fmla="*/ 0 w 647"/>
                    <a:gd name="T33" fmla="*/ 0 h 737"/>
                    <a:gd name="T34" fmla="*/ 0 w 647"/>
                    <a:gd name="T35" fmla="*/ 0 h 737"/>
                    <a:gd name="T36" fmla="*/ 0 w 647"/>
                    <a:gd name="T37" fmla="*/ 0 h 737"/>
                    <a:gd name="T38" fmla="*/ 0 w 647"/>
                    <a:gd name="T39" fmla="*/ 0 h 737"/>
                    <a:gd name="T40" fmla="*/ 0 w 647"/>
                    <a:gd name="T41" fmla="*/ 0 h 737"/>
                    <a:gd name="T42" fmla="*/ 0 w 647"/>
                    <a:gd name="T43" fmla="*/ 0 h 737"/>
                    <a:gd name="T44" fmla="*/ 0 w 647"/>
                    <a:gd name="T45" fmla="*/ 0 h 737"/>
                    <a:gd name="T46" fmla="*/ 0 w 647"/>
                    <a:gd name="T47" fmla="*/ 0 h 737"/>
                    <a:gd name="T48" fmla="*/ 0 w 647"/>
                    <a:gd name="T49" fmla="*/ 0 h 737"/>
                    <a:gd name="T50" fmla="*/ 0 w 647"/>
                    <a:gd name="T51" fmla="*/ 0 h 737"/>
                    <a:gd name="T52" fmla="*/ 0 w 647"/>
                    <a:gd name="T53" fmla="*/ 0 h 737"/>
                    <a:gd name="T54" fmla="*/ 0 w 647"/>
                    <a:gd name="T55" fmla="*/ 0 h 737"/>
                    <a:gd name="T56" fmla="*/ 0 w 647"/>
                    <a:gd name="T57" fmla="*/ 0 h 737"/>
                    <a:gd name="T58" fmla="*/ 0 w 647"/>
                    <a:gd name="T59" fmla="*/ 0 h 737"/>
                    <a:gd name="T60" fmla="*/ 0 w 647"/>
                    <a:gd name="T61" fmla="*/ 0 h 737"/>
                    <a:gd name="T62" fmla="*/ 0 w 647"/>
                    <a:gd name="T63" fmla="*/ 0 h 737"/>
                    <a:gd name="T64" fmla="*/ 0 w 647"/>
                    <a:gd name="T65" fmla="*/ 0 h 737"/>
                    <a:gd name="T66" fmla="*/ 0 w 647"/>
                    <a:gd name="T67" fmla="*/ 0 h 737"/>
                    <a:gd name="T68" fmla="*/ 0 w 647"/>
                    <a:gd name="T69" fmla="*/ 0 h 737"/>
                    <a:gd name="T70" fmla="*/ 0 w 647"/>
                    <a:gd name="T71" fmla="*/ 0 h 737"/>
                    <a:gd name="T72" fmla="*/ 0 w 647"/>
                    <a:gd name="T73" fmla="*/ 0 h 737"/>
                    <a:gd name="T74" fmla="*/ 0 w 647"/>
                    <a:gd name="T75" fmla="*/ 0 h 737"/>
                    <a:gd name="T76" fmla="*/ 0 w 647"/>
                    <a:gd name="T77" fmla="*/ 0 h 737"/>
                    <a:gd name="T78" fmla="*/ 0 w 647"/>
                    <a:gd name="T79" fmla="*/ 0 h 737"/>
                    <a:gd name="T80" fmla="*/ 0 w 647"/>
                    <a:gd name="T81" fmla="*/ 0 h 737"/>
                    <a:gd name="T82" fmla="*/ 0 w 647"/>
                    <a:gd name="T83" fmla="*/ 0 h 737"/>
                    <a:gd name="T84" fmla="*/ 0 w 647"/>
                    <a:gd name="T85" fmla="*/ 0 h 737"/>
                    <a:gd name="T86" fmla="*/ 0 w 647"/>
                    <a:gd name="T87" fmla="*/ 0 h 737"/>
                    <a:gd name="T88" fmla="*/ 0 w 647"/>
                    <a:gd name="T89" fmla="*/ 0 h 737"/>
                    <a:gd name="T90" fmla="*/ 0 w 647"/>
                    <a:gd name="T91" fmla="*/ 0 h 737"/>
                    <a:gd name="T92" fmla="*/ 0 w 647"/>
                    <a:gd name="T93" fmla="*/ 0 h 737"/>
                    <a:gd name="T94" fmla="*/ 0 w 647"/>
                    <a:gd name="T95" fmla="*/ 0 h 737"/>
                    <a:gd name="T96" fmla="*/ 0 w 647"/>
                    <a:gd name="T97" fmla="*/ 0 h 737"/>
                    <a:gd name="T98" fmla="*/ 0 w 647"/>
                    <a:gd name="T99" fmla="*/ 0 h 737"/>
                    <a:gd name="T100" fmla="*/ 0 w 647"/>
                    <a:gd name="T101" fmla="*/ 0 h 737"/>
                    <a:gd name="T102" fmla="*/ 0 w 647"/>
                    <a:gd name="T103" fmla="*/ 0 h 737"/>
                    <a:gd name="T104" fmla="*/ 0 w 647"/>
                    <a:gd name="T105" fmla="*/ 0 h 73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47" h="737">
                      <a:moveTo>
                        <a:pt x="334" y="420"/>
                      </a:moveTo>
                      <a:lnTo>
                        <a:pt x="355" y="431"/>
                      </a:lnTo>
                      <a:lnTo>
                        <a:pt x="372" y="441"/>
                      </a:lnTo>
                      <a:lnTo>
                        <a:pt x="388" y="452"/>
                      </a:lnTo>
                      <a:lnTo>
                        <a:pt x="400" y="462"/>
                      </a:lnTo>
                      <a:lnTo>
                        <a:pt x="406" y="468"/>
                      </a:lnTo>
                      <a:lnTo>
                        <a:pt x="413" y="474"/>
                      </a:lnTo>
                      <a:lnTo>
                        <a:pt x="419" y="481"/>
                      </a:lnTo>
                      <a:lnTo>
                        <a:pt x="423" y="488"/>
                      </a:lnTo>
                      <a:lnTo>
                        <a:pt x="428" y="496"/>
                      </a:lnTo>
                      <a:lnTo>
                        <a:pt x="431" y="503"/>
                      </a:lnTo>
                      <a:lnTo>
                        <a:pt x="434" y="512"/>
                      </a:lnTo>
                      <a:lnTo>
                        <a:pt x="437" y="520"/>
                      </a:lnTo>
                      <a:lnTo>
                        <a:pt x="438" y="529"/>
                      </a:lnTo>
                      <a:lnTo>
                        <a:pt x="439" y="537"/>
                      </a:lnTo>
                      <a:lnTo>
                        <a:pt x="439" y="546"/>
                      </a:lnTo>
                      <a:lnTo>
                        <a:pt x="438" y="555"/>
                      </a:lnTo>
                      <a:lnTo>
                        <a:pt x="435" y="564"/>
                      </a:lnTo>
                      <a:lnTo>
                        <a:pt x="433" y="573"/>
                      </a:lnTo>
                      <a:lnTo>
                        <a:pt x="430" y="581"/>
                      </a:lnTo>
                      <a:lnTo>
                        <a:pt x="427" y="590"/>
                      </a:lnTo>
                      <a:lnTo>
                        <a:pt x="419" y="603"/>
                      </a:lnTo>
                      <a:lnTo>
                        <a:pt x="409" y="614"/>
                      </a:lnTo>
                      <a:lnTo>
                        <a:pt x="398" y="624"/>
                      </a:lnTo>
                      <a:lnTo>
                        <a:pt x="386" y="632"/>
                      </a:lnTo>
                      <a:lnTo>
                        <a:pt x="373" y="638"/>
                      </a:lnTo>
                      <a:lnTo>
                        <a:pt x="360" y="643"/>
                      </a:lnTo>
                      <a:lnTo>
                        <a:pt x="353" y="645"/>
                      </a:lnTo>
                      <a:lnTo>
                        <a:pt x="346" y="645"/>
                      </a:lnTo>
                      <a:lnTo>
                        <a:pt x="340" y="646"/>
                      </a:lnTo>
                      <a:lnTo>
                        <a:pt x="333" y="645"/>
                      </a:lnTo>
                      <a:lnTo>
                        <a:pt x="323" y="644"/>
                      </a:lnTo>
                      <a:lnTo>
                        <a:pt x="312" y="642"/>
                      </a:lnTo>
                      <a:lnTo>
                        <a:pt x="301" y="638"/>
                      </a:lnTo>
                      <a:lnTo>
                        <a:pt x="288" y="634"/>
                      </a:lnTo>
                      <a:lnTo>
                        <a:pt x="263" y="624"/>
                      </a:lnTo>
                      <a:lnTo>
                        <a:pt x="233" y="609"/>
                      </a:lnTo>
                      <a:lnTo>
                        <a:pt x="124" y="552"/>
                      </a:lnTo>
                      <a:lnTo>
                        <a:pt x="224" y="362"/>
                      </a:lnTo>
                      <a:lnTo>
                        <a:pt x="334" y="420"/>
                      </a:lnTo>
                      <a:close/>
                      <a:moveTo>
                        <a:pt x="438" y="168"/>
                      </a:moveTo>
                      <a:lnTo>
                        <a:pt x="460" y="179"/>
                      </a:lnTo>
                      <a:lnTo>
                        <a:pt x="476" y="189"/>
                      </a:lnTo>
                      <a:lnTo>
                        <a:pt x="489" y="199"/>
                      </a:lnTo>
                      <a:lnTo>
                        <a:pt x="502" y="210"/>
                      </a:lnTo>
                      <a:lnTo>
                        <a:pt x="509" y="216"/>
                      </a:lnTo>
                      <a:lnTo>
                        <a:pt x="515" y="221"/>
                      </a:lnTo>
                      <a:lnTo>
                        <a:pt x="520" y="228"/>
                      </a:lnTo>
                      <a:lnTo>
                        <a:pt x="525" y="235"/>
                      </a:lnTo>
                      <a:lnTo>
                        <a:pt x="529" y="241"/>
                      </a:lnTo>
                      <a:lnTo>
                        <a:pt x="532" y="248"/>
                      </a:lnTo>
                      <a:lnTo>
                        <a:pt x="535" y="256"/>
                      </a:lnTo>
                      <a:lnTo>
                        <a:pt x="537" y="262"/>
                      </a:lnTo>
                      <a:lnTo>
                        <a:pt x="538" y="270"/>
                      </a:lnTo>
                      <a:lnTo>
                        <a:pt x="539" y="278"/>
                      </a:lnTo>
                      <a:lnTo>
                        <a:pt x="539" y="285"/>
                      </a:lnTo>
                      <a:lnTo>
                        <a:pt x="538" y="293"/>
                      </a:lnTo>
                      <a:lnTo>
                        <a:pt x="537" y="300"/>
                      </a:lnTo>
                      <a:lnTo>
                        <a:pt x="535" y="308"/>
                      </a:lnTo>
                      <a:lnTo>
                        <a:pt x="532" y="315"/>
                      </a:lnTo>
                      <a:lnTo>
                        <a:pt x="529" y="323"/>
                      </a:lnTo>
                      <a:lnTo>
                        <a:pt x="522" y="333"/>
                      </a:lnTo>
                      <a:lnTo>
                        <a:pt x="516" y="342"/>
                      </a:lnTo>
                      <a:lnTo>
                        <a:pt x="508" y="349"/>
                      </a:lnTo>
                      <a:lnTo>
                        <a:pt x="498" y="356"/>
                      </a:lnTo>
                      <a:lnTo>
                        <a:pt x="485" y="364"/>
                      </a:lnTo>
                      <a:lnTo>
                        <a:pt x="472" y="370"/>
                      </a:lnTo>
                      <a:lnTo>
                        <a:pt x="466" y="371"/>
                      </a:lnTo>
                      <a:lnTo>
                        <a:pt x="459" y="372"/>
                      </a:lnTo>
                      <a:lnTo>
                        <a:pt x="451" y="372"/>
                      </a:lnTo>
                      <a:lnTo>
                        <a:pt x="444" y="372"/>
                      </a:lnTo>
                      <a:lnTo>
                        <a:pt x="437" y="371"/>
                      </a:lnTo>
                      <a:lnTo>
                        <a:pt x="429" y="370"/>
                      </a:lnTo>
                      <a:lnTo>
                        <a:pt x="420" y="367"/>
                      </a:lnTo>
                      <a:lnTo>
                        <a:pt x="411" y="364"/>
                      </a:lnTo>
                      <a:lnTo>
                        <a:pt x="392" y="355"/>
                      </a:lnTo>
                      <a:lnTo>
                        <a:pt x="369" y="345"/>
                      </a:lnTo>
                      <a:lnTo>
                        <a:pt x="262" y="288"/>
                      </a:lnTo>
                      <a:lnTo>
                        <a:pt x="349" y="121"/>
                      </a:lnTo>
                      <a:lnTo>
                        <a:pt x="438" y="168"/>
                      </a:lnTo>
                      <a:close/>
                      <a:moveTo>
                        <a:pt x="0" y="580"/>
                      </a:moveTo>
                      <a:lnTo>
                        <a:pt x="167" y="667"/>
                      </a:lnTo>
                      <a:lnTo>
                        <a:pt x="202" y="686"/>
                      </a:lnTo>
                      <a:lnTo>
                        <a:pt x="231" y="701"/>
                      </a:lnTo>
                      <a:lnTo>
                        <a:pt x="255" y="712"/>
                      </a:lnTo>
                      <a:lnTo>
                        <a:pt x="274" y="720"/>
                      </a:lnTo>
                      <a:lnTo>
                        <a:pt x="289" y="725"/>
                      </a:lnTo>
                      <a:lnTo>
                        <a:pt x="304" y="730"/>
                      </a:lnTo>
                      <a:lnTo>
                        <a:pt x="318" y="732"/>
                      </a:lnTo>
                      <a:lnTo>
                        <a:pt x="334" y="735"/>
                      </a:lnTo>
                      <a:lnTo>
                        <a:pt x="349" y="737"/>
                      </a:lnTo>
                      <a:lnTo>
                        <a:pt x="362" y="737"/>
                      </a:lnTo>
                      <a:lnTo>
                        <a:pt x="376" y="735"/>
                      </a:lnTo>
                      <a:lnTo>
                        <a:pt x="390" y="734"/>
                      </a:lnTo>
                      <a:lnTo>
                        <a:pt x="404" y="732"/>
                      </a:lnTo>
                      <a:lnTo>
                        <a:pt x="417" y="728"/>
                      </a:lnTo>
                      <a:lnTo>
                        <a:pt x="430" y="723"/>
                      </a:lnTo>
                      <a:lnTo>
                        <a:pt x="442" y="718"/>
                      </a:lnTo>
                      <a:lnTo>
                        <a:pt x="454" y="712"/>
                      </a:lnTo>
                      <a:lnTo>
                        <a:pt x="466" y="704"/>
                      </a:lnTo>
                      <a:lnTo>
                        <a:pt x="476" y="696"/>
                      </a:lnTo>
                      <a:lnTo>
                        <a:pt x="486" y="689"/>
                      </a:lnTo>
                      <a:lnTo>
                        <a:pt x="496" y="679"/>
                      </a:lnTo>
                      <a:lnTo>
                        <a:pt x="503" y="668"/>
                      </a:lnTo>
                      <a:lnTo>
                        <a:pt x="511" y="657"/>
                      </a:lnTo>
                      <a:lnTo>
                        <a:pt x="518" y="646"/>
                      </a:lnTo>
                      <a:lnTo>
                        <a:pt x="526" y="629"/>
                      </a:lnTo>
                      <a:lnTo>
                        <a:pt x="531" y="612"/>
                      </a:lnTo>
                      <a:lnTo>
                        <a:pt x="535" y="593"/>
                      </a:lnTo>
                      <a:lnTo>
                        <a:pt x="536" y="575"/>
                      </a:lnTo>
                      <a:lnTo>
                        <a:pt x="536" y="556"/>
                      </a:lnTo>
                      <a:lnTo>
                        <a:pt x="532" y="538"/>
                      </a:lnTo>
                      <a:lnTo>
                        <a:pt x="530" y="528"/>
                      </a:lnTo>
                      <a:lnTo>
                        <a:pt x="527" y="519"/>
                      </a:lnTo>
                      <a:lnTo>
                        <a:pt x="524" y="510"/>
                      </a:lnTo>
                      <a:lnTo>
                        <a:pt x="520" y="502"/>
                      </a:lnTo>
                      <a:lnTo>
                        <a:pt x="515" y="491"/>
                      </a:lnTo>
                      <a:lnTo>
                        <a:pt x="509" y="482"/>
                      </a:lnTo>
                      <a:lnTo>
                        <a:pt x="502" y="473"/>
                      </a:lnTo>
                      <a:lnTo>
                        <a:pt x="496" y="464"/>
                      </a:lnTo>
                      <a:lnTo>
                        <a:pt x="478" y="448"/>
                      </a:lnTo>
                      <a:lnTo>
                        <a:pt x="452" y="426"/>
                      </a:lnTo>
                      <a:lnTo>
                        <a:pt x="478" y="431"/>
                      </a:lnTo>
                      <a:lnTo>
                        <a:pt x="499" y="433"/>
                      </a:lnTo>
                      <a:lnTo>
                        <a:pt x="508" y="433"/>
                      </a:lnTo>
                      <a:lnTo>
                        <a:pt x="517" y="432"/>
                      </a:lnTo>
                      <a:lnTo>
                        <a:pt x="527" y="431"/>
                      </a:lnTo>
                      <a:lnTo>
                        <a:pt x="537" y="429"/>
                      </a:lnTo>
                      <a:lnTo>
                        <a:pt x="553" y="424"/>
                      </a:lnTo>
                      <a:lnTo>
                        <a:pt x="567" y="419"/>
                      </a:lnTo>
                      <a:lnTo>
                        <a:pt x="580" y="412"/>
                      </a:lnTo>
                      <a:lnTo>
                        <a:pt x="594" y="404"/>
                      </a:lnTo>
                      <a:lnTo>
                        <a:pt x="605" y="394"/>
                      </a:lnTo>
                      <a:lnTo>
                        <a:pt x="616" y="383"/>
                      </a:lnTo>
                      <a:lnTo>
                        <a:pt x="625" y="371"/>
                      </a:lnTo>
                      <a:lnTo>
                        <a:pt x="633" y="358"/>
                      </a:lnTo>
                      <a:lnTo>
                        <a:pt x="637" y="347"/>
                      </a:lnTo>
                      <a:lnTo>
                        <a:pt x="642" y="335"/>
                      </a:lnTo>
                      <a:lnTo>
                        <a:pt x="645" y="324"/>
                      </a:lnTo>
                      <a:lnTo>
                        <a:pt x="647" y="312"/>
                      </a:lnTo>
                      <a:lnTo>
                        <a:pt x="647" y="299"/>
                      </a:lnTo>
                      <a:lnTo>
                        <a:pt x="647" y="287"/>
                      </a:lnTo>
                      <a:lnTo>
                        <a:pt x="646" y="274"/>
                      </a:lnTo>
                      <a:lnTo>
                        <a:pt x="644" y="261"/>
                      </a:lnTo>
                      <a:lnTo>
                        <a:pt x="641" y="249"/>
                      </a:lnTo>
                      <a:lnTo>
                        <a:pt x="637" y="237"/>
                      </a:lnTo>
                      <a:lnTo>
                        <a:pt x="632" y="225"/>
                      </a:lnTo>
                      <a:lnTo>
                        <a:pt x="626" y="212"/>
                      </a:lnTo>
                      <a:lnTo>
                        <a:pt x="618" y="200"/>
                      </a:lnTo>
                      <a:lnTo>
                        <a:pt x="611" y="189"/>
                      </a:lnTo>
                      <a:lnTo>
                        <a:pt x="602" y="178"/>
                      </a:lnTo>
                      <a:lnTo>
                        <a:pt x="593" y="168"/>
                      </a:lnTo>
                      <a:lnTo>
                        <a:pt x="583" y="159"/>
                      </a:lnTo>
                      <a:lnTo>
                        <a:pt x="574" y="150"/>
                      </a:lnTo>
                      <a:lnTo>
                        <a:pt x="563" y="142"/>
                      </a:lnTo>
                      <a:lnTo>
                        <a:pt x="549" y="133"/>
                      </a:lnTo>
                      <a:lnTo>
                        <a:pt x="511" y="111"/>
                      </a:lnTo>
                      <a:lnTo>
                        <a:pt x="450" y="7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184">
                  <a:extLst>
                    <a:ext uri="{FF2B5EF4-FFF2-40B4-BE49-F238E27FC236}">
                      <a16:creationId xmlns:a16="http://schemas.microsoft.com/office/drawing/2014/main" id="{D0CFFC81-2DAF-4E98-B640-D4FEE8CC62E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48" y="3657"/>
                  <a:ext cx="76" cy="83"/>
                </a:xfrm>
                <a:custGeom>
                  <a:avLst/>
                  <a:gdLst>
                    <a:gd name="T0" fmla="*/ 0 w 677"/>
                    <a:gd name="T1" fmla="*/ 0 h 746"/>
                    <a:gd name="T2" fmla="*/ 0 w 677"/>
                    <a:gd name="T3" fmla="*/ 0 h 746"/>
                    <a:gd name="T4" fmla="*/ 0 w 677"/>
                    <a:gd name="T5" fmla="*/ 0 h 746"/>
                    <a:gd name="T6" fmla="*/ 0 w 677"/>
                    <a:gd name="T7" fmla="*/ 0 h 746"/>
                    <a:gd name="T8" fmla="*/ 0 w 677"/>
                    <a:gd name="T9" fmla="*/ 0 h 746"/>
                    <a:gd name="T10" fmla="*/ 0 w 677"/>
                    <a:gd name="T11" fmla="*/ 0 h 746"/>
                    <a:gd name="T12" fmla="*/ 0 w 677"/>
                    <a:gd name="T13" fmla="*/ 0 h 746"/>
                    <a:gd name="T14" fmla="*/ 0 w 677"/>
                    <a:gd name="T15" fmla="*/ 0 h 746"/>
                    <a:gd name="T16" fmla="*/ 0 w 677"/>
                    <a:gd name="T17" fmla="*/ 0 h 746"/>
                    <a:gd name="T18" fmla="*/ 0 w 677"/>
                    <a:gd name="T19" fmla="*/ 0 h 746"/>
                    <a:gd name="T20" fmla="*/ 0 w 677"/>
                    <a:gd name="T21" fmla="*/ 0 h 746"/>
                    <a:gd name="T22" fmla="*/ 0 w 677"/>
                    <a:gd name="T23" fmla="*/ 0 h 746"/>
                    <a:gd name="T24" fmla="*/ 0 w 677"/>
                    <a:gd name="T25" fmla="*/ 0 h 746"/>
                    <a:gd name="T26" fmla="*/ 0 w 677"/>
                    <a:gd name="T27" fmla="*/ 0 h 746"/>
                    <a:gd name="T28" fmla="*/ 0 w 677"/>
                    <a:gd name="T29" fmla="*/ 0 h 746"/>
                    <a:gd name="T30" fmla="*/ 0 w 677"/>
                    <a:gd name="T31" fmla="*/ 0 h 746"/>
                    <a:gd name="T32" fmla="*/ 0 w 677"/>
                    <a:gd name="T33" fmla="*/ 0 h 746"/>
                    <a:gd name="T34" fmla="*/ 0 w 677"/>
                    <a:gd name="T35" fmla="*/ 0 h 746"/>
                    <a:gd name="T36" fmla="*/ 0 w 677"/>
                    <a:gd name="T37" fmla="*/ 0 h 746"/>
                    <a:gd name="T38" fmla="*/ 0 w 677"/>
                    <a:gd name="T39" fmla="*/ 0 h 746"/>
                    <a:gd name="T40" fmla="*/ 0 w 677"/>
                    <a:gd name="T41" fmla="*/ 0 h 746"/>
                    <a:gd name="T42" fmla="*/ 0 w 677"/>
                    <a:gd name="T43" fmla="*/ 0 h 746"/>
                    <a:gd name="T44" fmla="*/ 0 w 677"/>
                    <a:gd name="T45" fmla="*/ 0 h 746"/>
                    <a:gd name="T46" fmla="*/ 0 w 677"/>
                    <a:gd name="T47" fmla="*/ 0 h 746"/>
                    <a:gd name="T48" fmla="*/ 0 w 677"/>
                    <a:gd name="T49" fmla="*/ 0 h 746"/>
                    <a:gd name="T50" fmla="*/ 0 w 677"/>
                    <a:gd name="T51" fmla="*/ 0 h 746"/>
                    <a:gd name="T52" fmla="*/ 0 w 677"/>
                    <a:gd name="T53" fmla="*/ 0 h 746"/>
                    <a:gd name="T54" fmla="*/ 0 w 677"/>
                    <a:gd name="T55" fmla="*/ 0 h 746"/>
                    <a:gd name="T56" fmla="*/ 0 w 677"/>
                    <a:gd name="T57" fmla="*/ 0 h 746"/>
                    <a:gd name="T58" fmla="*/ 0 w 677"/>
                    <a:gd name="T59" fmla="*/ 0 h 746"/>
                    <a:gd name="T60" fmla="*/ 0 w 677"/>
                    <a:gd name="T61" fmla="*/ 0 h 746"/>
                    <a:gd name="T62" fmla="*/ 0 w 677"/>
                    <a:gd name="T63" fmla="*/ 0 h 746"/>
                    <a:gd name="T64" fmla="*/ 0 w 677"/>
                    <a:gd name="T65" fmla="*/ 0 h 746"/>
                    <a:gd name="T66" fmla="*/ 0 w 677"/>
                    <a:gd name="T67" fmla="*/ 0 h 746"/>
                    <a:gd name="T68" fmla="*/ 0 w 677"/>
                    <a:gd name="T69" fmla="*/ 0 h 746"/>
                    <a:gd name="T70" fmla="*/ 0 w 677"/>
                    <a:gd name="T71" fmla="*/ 0 h 746"/>
                    <a:gd name="T72" fmla="*/ 0 w 677"/>
                    <a:gd name="T73" fmla="*/ 0 h 746"/>
                    <a:gd name="T74" fmla="*/ 0 w 677"/>
                    <a:gd name="T75" fmla="*/ 0 h 746"/>
                    <a:gd name="T76" fmla="*/ 0 w 677"/>
                    <a:gd name="T77" fmla="*/ 0 h 746"/>
                    <a:gd name="T78" fmla="*/ 0 w 677"/>
                    <a:gd name="T79" fmla="*/ 0 h 746"/>
                    <a:gd name="T80" fmla="*/ 0 w 677"/>
                    <a:gd name="T81" fmla="*/ 0 h 746"/>
                    <a:gd name="T82" fmla="*/ 0 w 677"/>
                    <a:gd name="T83" fmla="*/ 0 h 746"/>
                    <a:gd name="T84" fmla="*/ 0 w 677"/>
                    <a:gd name="T85" fmla="*/ 0 h 746"/>
                    <a:gd name="T86" fmla="*/ 0 w 677"/>
                    <a:gd name="T87" fmla="*/ 0 h 746"/>
                    <a:gd name="T88" fmla="*/ 0 w 677"/>
                    <a:gd name="T89" fmla="*/ 0 h 746"/>
                    <a:gd name="T90" fmla="*/ 0 w 677"/>
                    <a:gd name="T91" fmla="*/ 0 h 746"/>
                    <a:gd name="T92" fmla="*/ 0 w 677"/>
                    <a:gd name="T93" fmla="*/ 0 h 746"/>
                    <a:gd name="T94" fmla="*/ 0 w 677"/>
                    <a:gd name="T95" fmla="*/ 0 h 7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6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2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6" y="459"/>
                      </a:lnTo>
                      <a:lnTo>
                        <a:pt x="2" y="473"/>
                      </a:lnTo>
                      <a:lnTo>
                        <a:pt x="1" y="486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4" y="539"/>
                      </a:lnTo>
                      <a:lnTo>
                        <a:pt x="7" y="552"/>
                      </a:lnTo>
                      <a:lnTo>
                        <a:pt x="10" y="564"/>
                      </a:lnTo>
                      <a:lnTo>
                        <a:pt x="16" y="578"/>
                      </a:lnTo>
                      <a:lnTo>
                        <a:pt x="22" y="591"/>
                      </a:lnTo>
                      <a:lnTo>
                        <a:pt x="30" y="603"/>
                      </a:lnTo>
                      <a:lnTo>
                        <a:pt x="39" y="617"/>
                      </a:lnTo>
                      <a:lnTo>
                        <a:pt x="49" y="630"/>
                      </a:lnTo>
                      <a:lnTo>
                        <a:pt x="62" y="642"/>
                      </a:lnTo>
                      <a:lnTo>
                        <a:pt x="76" y="656"/>
                      </a:lnTo>
                      <a:lnTo>
                        <a:pt x="92" y="668"/>
                      </a:lnTo>
                      <a:lnTo>
                        <a:pt x="108" y="680"/>
                      </a:lnTo>
                      <a:lnTo>
                        <a:pt x="127" y="691"/>
                      </a:lnTo>
                      <a:lnTo>
                        <a:pt x="148" y="704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39"/>
                      </a:lnTo>
                      <a:lnTo>
                        <a:pt x="253" y="743"/>
                      </a:lnTo>
                      <a:lnTo>
                        <a:pt x="266" y="744"/>
                      </a:lnTo>
                      <a:lnTo>
                        <a:pt x="277" y="745"/>
                      </a:lnTo>
                      <a:lnTo>
                        <a:pt x="289" y="746"/>
                      </a:lnTo>
                      <a:lnTo>
                        <a:pt x="300" y="746"/>
                      </a:lnTo>
                      <a:lnTo>
                        <a:pt x="312" y="745"/>
                      </a:lnTo>
                      <a:lnTo>
                        <a:pt x="324" y="744"/>
                      </a:lnTo>
                      <a:lnTo>
                        <a:pt x="335" y="742"/>
                      </a:lnTo>
                      <a:lnTo>
                        <a:pt x="346" y="738"/>
                      </a:lnTo>
                      <a:lnTo>
                        <a:pt x="357" y="735"/>
                      </a:lnTo>
                      <a:lnTo>
                        <a:pt x="368" y="731"/>
                      </a:lnTo>
                      <a:lnTo>
                        <a:pt x="378" y="727"/>
                      </a:lnTo>
                      <a:lnTo>
                        <a:pt x="387" y="723"/>
                      </a:lnTo>
                      <a:lnTo>
                        <a:pt x="396" y="718"/>
                      </a:lnTo>
                      <a:lnTo>
                        <a:pt x="405" y="711"/>
                      </a:lnTo>
                      <a:lnTo>
                        <a:pt x="413" y="706"/>
                      </a:lnTo>
                      <a:lnTo>
                        <a:pt x="420" y="698"/>
                      </a:lnTo>
                      <a:lnTo>
                        <a:pt x="428" y="689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1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4"/>
                      </a:lnTo>
                      <a:lnTo>
                        <a:pt x="396" y="554"/>
                      </a:lnTo>
                      <a:lnTo>
                        <a:pt x="386" y="573"/>
                      </a:lnTo>
                      <a:lnTo>
                        <a:pt x="376" y="589"/>
                      </a:lnTo>
                      <a:lnTo>
                        <a:pt x="367" y="602"/>
                      </a:lnTo>
                      <a:lnTo>
                        <a:pt x="359" y="613"/>
                      </a:lnTo>
                      <a:lnTo>
                        <a:pt x="350" y="622"/>
                      </a:lnTo>
                      <a:lnTo>
                        <a:pt x="341" y="631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7" y="649"/>
                      </a:lnTo>
                      <a:lnTo>
                        <a:pt x="300" y="651"/>
                      </a:lnTo>
                      <a:lnTo>
                        <a:pt x="292" y="652"/>
                      </a:lnTo>
                      <a:lnTo>
                        <a:pt x="278" y="653"/>
                      </a:lnTo>
                      <a:lnTo>
                        <a:pt x="262" y="652"/>
                      </a:lnTo>
                      <a:lnTo>
                        <a:pt x="245" y="650"/>
                      </a:lnTo>
                      <a:lnTo>
                        <a:pt x="229" y="644"/>
                      </a:lnTo>
                      <a:lnTo>
                        <a:pt x="210" y="638"/>
                      </a:lnTo>
                      <a:lnTo>
                        <a:pt x="191" y="628"/>
                      </a:lnTo>
                      <a:lnTo>
                        <a:pt x="180" y="622"/>
                      </a:lnTo>
                      <a:lnTo>
                        <a:pt x="169" y="615"/>
                      </a:lnTo>
                      <a:lnTo>
                        <a:pt x="158" y="608"/>
                      </a:lnTo>
                      <a:lnTo>
                        <a:pt x="148" y="601"/>
                      </a:lnTo>
                      <a:lnTo>
                        <a:pt x="141" y="593"/>
                      </a:lnTo>
                      <a:lnTo>
                        <a:pt x="133" y="584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6" y="541"/>
                      </a:lnTo>
                      <a:lnTo>
                        <a:pt x="103" y="532"/>
                      </a:lnTo>
                      <a:lnTo>
                        <a:pt x="101" y="523"/>
                      </a:lnTo>
                      <a:lnTo>
                        <a:pt x="101" y="513"/>
                      </a:lnTo>
                      <a:lnTo>
                        <a:pt x="101" y="504"/>
                      </a:lnTo>
                      <a:lnTo>
                        <a:pt x="102" y="494"/>
                      </a:lnTo>
                      <a:lnTo>
                        <a:pt x="106" y="477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3"/>
                      </a:lnTo>
                      <a:lnTo>
                        <a:pt x="325" y="47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185">
                  <a:extLst>
                    <a:ext uri="{FF2B5EF4-FFF2-40B4-BE49-F238E27FC236}">
                      <a16:creationId xmlns:a16="http://schemas.microsoft.com/office/drawing/2014/main" id="{03F1D03A-0316-4BE3-8101-33A9ED40B1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07" y="3698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5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3"/>
                      </a:lnTo>
                      <a:lnTo>
                        <a:pt x="244" y="61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5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9" y="251"/>
                      </a:lnTo>
                      <a:lnTo>
                        <a:pt x="237" y="264"/>
                      </a:lnTo>
                      <a:lnTo>
                        <a:pt x="247" y="279"/>
                      </a:lnTo>
                      <a:lnTo>
                        <a:pt x="258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0"/>
                      </a:lnTo>
                      <a:lnTo>
                        <a:pt x="423" y="529"/>
                      </a:lnTo>
                      <a:lnTo>
                        <a:pt x="418" y="537"/>
                      </a:lnTo>
                      <a:lnTo>
                        <a:pt x="412" y="548"/>
                      </a:lnTo>
                      <a:lnTo>
                        <a:pt x="404" y="558"/>
                      </a:lnTo>
                      <a:lnTo>
                        <a:pt x="396" y="565"/>
                      </a:lnTo>
                      <a:lnTo>
                        <a:pt x="386" y="572"/>
                      </a:lnTo>
                      <a:lnTo>
                        <a:pt x="375" y="578"/>
                      </a:lnTo>
                      <a:lnTo>
                        <a:pt x="363" y="581"/>
                      </a:lnTo>
                      <a:lnTo>
                        <a:pt x="349" y="584"/>
                      </a:lnTo>
                      <a:lnTo>
                        <a:pt x="336" y="585"/>
                      </a:lnTo>
                      <a:lnTo>
                        <a:pt x="324" y="587"/>
                      </a:lnTo>
                      <a:lnTo>
                        <a:pt x="311" y="587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3" y="579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60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6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2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2"/>
                      </a:lnTo>
                      <a:lnTo>
                        <a:pt x="393" y="670"/>
                      </a:lnTo>
                      <a:lnTo>
                        <a:pt x="406" y="667"/>
                      </a:lnTo>
                      <a:lnTo>
                        <a:pt x="418" y="662"/>
                      </a:lnTo>
                      <a:lnTo>
                        <a:pt x="431" y="658"/>
                      </a:lnTo>
                      <a:lnTo>
                        <a:pt x="443" y="652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6"/>
                      </a:lnTo>
                      <a:lnTo>
                        <a:pt x="511" y="595"/>
                      </a:lnTo>
                      <a:lnTo>
                        <a:pt x="517" y="584"/>
                      </a:lnTo>
                      <a:lnTo>
                        <a:pt x="523" y="574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7"/>
                      </a:lnTo>
                      <a:lnTo>
                        <a:pt x="542" y="511"/>
                      </a:lnTo>
                      <a:lnTo>
                        <a:pt x="543" y="495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1" y="329"/>
                      </a:lnTo>
                      <a:lnTo>
                        <a:pt x="384" y="266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4" y="131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7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8"/>
                      </a:lnTo>
                      <a:lnTo>
                        <a:pt x="400" y="88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6"/>
                      </a:lnTo>
                      <a:lnTo>
                        <a:pt x="463" y="100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4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8"/>
                      </a:lnTo>
                      <a:lnTo>
                        <a:pt x="691" y="187"/>
                      </a:lnTo>
                      <a:lnTo>
                        <a:pt x="684" y="176"/>
                      </a:lnTo>
                      <a:lnTo>
                        <a:pt x="676" y="165"/>
                      </a:lnTo>
                      <a:lnTo>
                        <a:pt x="667" y="153"/>
                      </a:lnTo>
                      <a:lnTo>
                        <a:pt x="658" y="142"/>
                      </a:lnTo>
                      <a:lnTo>
                        <a:pt x="648" y="130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186">
                  <a:extLst>
                    <a:ext uri="{FF2B5EF4-FFF2-40B4-BE49-F238E27FC236}">
                      <a16:creationId xmlns:a16="http://schemas.microsoft.com/office/drawing/2014/main" id="{52A32807-08CF-4DDA-91B5-A3D57DF436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64" y="3877"/>
                  <a:ext cx="77" cy="75"/>
                </a:xfrm>
                <a:custGeom>
                  <a:avLst/>
                  <a:gdLst>
                    <a:gd name="T0" fmla="*/ 0 w 697"/>
                    <a:gd name="T1" fmla="*/ 0 h 673"/>
                    <a:gd name="T2" fmla="*/ 0 w 697"/>
                    <a:gd name="T3" fmla="*/ 0 h 673"/>
                    <a:gd name="T4" fmla="*/ 0 w 697"/>
                    <a:gd name="T5" fmla="*/ 0 h 673"/>
                    <a:gd name="T6" fmla="*/ 0 w 697"/>
                    <a:gd name="T7" fmla="*/ 0 h 673"/>
                    <a:gd name="T8" fmla="*/ 0 w 697"/>
                    <a:gd name="T9" fmla="*/ 0 h 673"/>
                    <a:gd name="T10" fmla="*/ 0 w 697"/>
                    <a:gd name="T11" fmla="*/ 0 h 673"/>
                    <a:gd name="T12" fmla="*/ 0 w 697"/>
                    <a:gd name="T13" fmla="*/ 0 h 673"/>
                    <a:gd name="T14" fmla="*/ 0 w 697"/>
                    <a:gd name="T15" fmla="*/ 0 h 673"/>
                    <a:gd name="T16" fmla="*/ 0 w 697"/>
                    <a:gd name="T17" fmla="*/ 0 h 673"/>
                    <a:gd name="T18" fmla="*/ 0 w 697"/>
                    <a:gd name="T19" fmla="*/ 0 h 673"/>
                    <a:gd name="T20" fmla="*/ 0 w 697"/>
                    <a:gd name="T21" fmla="*/ 0 h 673"/>
                    <a:gd name="T22" fmla="*/ 0 w 697"/>
                    <a:gd name="T23" fmla="*/ 0 h 673"/>
                    <a:gd name="T24" fmla="*/ 0 w 697"/>
                    <a:gd name="T25" fmla="*/ 0 h 673"/>
                    <a:gd name="T26" fmla="*/ 0 w 697"/>
                    <a:gd name="T27" fmla="*/ 0 h 673"/>
                    <a:gd name="T28" fmla="*/ 0 w 697"/>
                    <a:gd name="T29" fmla="*/ 0 h 673"/>
                    <a:gd name="T30" fmla="*/ 0 w 697"/>
                    <a:gd name="T31" fmla="*/ 0 h 673"/>
                    <a:gd name="T32" fmla="*/ 0 w 697"/>
                    <a:gd name="T33" fmla="*/ 0 h 673"/>
                    <a:gd name="T34" fmla="*/ 0 w 697"/>
                    <a:gd name="T35" fmla="*/ 0 h 673"/>
                    <a:gd name="T36" fmla="*/ 0 w 697"/>
                    <a:gd name="T37" fmla="*/ 0 h 673"/>
                    <a:gd name="T38" fmla="*/ 0 w 697"/>
                    <a:gd name="T39" fmla="*/ 0 h 673"/>
                    <a:gd name="T40" fmla="*/ 0 w 697"/>
                    <a:gd name="T41" fmla="*/ 0 h 673"/>
                    <a:gd name="T42" fmla="*/ 0 w 697"/>
                    <a:gd name="T43" fmla="*/ 0 h 673"/>
                    <a:gd name="T44" fmla="*/ 0 w 697"/>
                    <a:gd name="T45" fmla="*/ 0 h 673"/>
                    <a:gd name="T46" fmla="*/ 0 w 697"/>
                    <a:gd name="T47" fmla="*/ 0 h 673"/>
                    <a:gd name="T48" fmla="*/ 0 w 697"/>
                    <a:gd name="T49" fmla="*/ 0 h 673"/>
                    <a:gd name="T50" fmla="*/ 0 w 697"/>
                    <a:gd name="T51" fmla="*/ 0 h 673"/>
                    <a:gd name="T52" fmla="*/ 0 w 697"/>
                    <a:gd name="T53" fmla="*/ 0 h 673"/>
                    <a:gd name="T54" fmla="*/ 0 w 697"/>
                    <a:gd name="T55" fmla="*/ 0 h 673"/>
                    <a:gd name="T56" fmla="*/ 0 w 697"/>
                    <a:gd name="T57" fmla="*/ 0 h 673"/>
                    <a:gd name="T58" fmla="*/ 0 w 697"/>
                    <a:gd name="T59" fmla="*/ 0 h 673"/>
                    <a:gd name="T60" fmla="*/ 0 w 697"/>
                    <a:gd name="T61" fmla="*/ 0 h 673"/>
                    <a:gd name="T62" fmla="*/ 0 w 697"/>
                    <a:gd name="T63" fmla="*/ 0 h 673"/>
                    <a:gd name="T64" fmla="*/ 0 w 697"/>
                    <a:gd name="T65" fmla="*/ 0 h 673"/>
                    <a:gd name="T66" fmla="*/ 0 w 697"/>
                    <a:gd name="T67" fmla="*/ 0 h 673"/>
                    <a:gd name="T68" fmla="*/ 0 w 697"/>
                    <a:gd name="T69" fmla="*/ 0 h 673"/>
                    <a:gd name="T70" fmla="*/ 0 w 697"/>
                    <a:gd name="T71" fmla="*/ 0 h 673"/>
                    <a:gd name="T72" fmla="*/ 0 w 697"/>
                    <a:gd name="T73" fmla="*/ 0 h 673"/>
                    <a:gd name="T74" fmla="*/ 0 w 697"/>
                    <a:gd name="T75" fmla="*/ 0 h 673"/>
                    <a:gd name="T76" fmla="*/ 0 w 697"/>
                    <a:gd name="T77" fmla="*/ 0 h 673"/>
                    <a:gd name="T78" fmla="*/ 0 w 697"/>
                    <a:gd name="T79" fmla="*/ 0 h 673"/>
                    <a:gd name="T80" fmla="*/ 0 w 697"/>
                    <a:gd name="T81" fmla="*/ 0 h 673"/>
                    <a:gd name="T82" fmla="*/ 0 w 697"/>
                    <a:gd name="T83" fmla="*/ 0 h 673"/>
                    <a:gd name="T84" fmla="*/ 0 w 697"/>
                    <a:gd name="T85" fmla="*/ 0 h 673"/>
                    <a:gd name="T86" fmla="*/ 0 w 697"/>
                    <a:gd name="T87" fmla="*/ 0 h 673"/>
                    <a:gd name="T88" fmla="*/ 0 w 697"/>
                    <a:gd name="T89" fmla="*/ 0 h 673"/>
                    <a:gd name="T90" fmla="*/ 0 w 697"/>
                    <a:gd name="T91" fmla="*/ 0 h 673"/>
                    <a:gd name="T92" fmla="*/ 0 w 697"/>
                    <a:gd name="T93" fmla="*/ 0 h 673"/>
                    <a:gd name="T94" fmla="*/ 0 w 697"/>
                    <a:gd name="T95" fmla="*/ 0 h 673"/>
                    <a:gd name="T96" fmla="*/ 0 w 697"/>
                    <a:gd name="T97" fmla="*/ 0 h 673"/>
                    <a:gd name="T98" fmla="*/ 0 w 697"/>
                    <a:gd name="T99" fmla="*/ 0 h 673"/>
                    <a:gd name="T100" fmla="*/ 0 w 697"/>
                    <a:gd name="T101" fmla="*/ 0 h 673"/>
                    <a:gd name="T102" fmla="*/ 0 w 697"/>
                    <a:gd name="T103" fmla="*/ 0 h 673"/>
                    <a:gd name="T104" fmla="*/ 0 w 697"/>
                    <a:gd name="T105" fmla="*/ 0 h 673"/>
                    <a:gd name="T106" fmla="*/ 0 w 697"/>
                    <a:gd name="T107" fmla="*/ 0 h 673"/>
                    <a:gd name="T108" fmla="*/ 0 w 697"/>
                    <a:gd name="T109" fmla="*/ 0 h 673"/>
                    <a:gd name="T110" fmla="*/ 0 w 697"/>
                    <a:gd name="T111" fmla="*/ 0 h 673"/>
                    <a:gd name="T112" fmla="*/ 0 w 697"/>
                    <a:gd name="T113" fmla="*/ 0 h 673"/>
                    <a:gd name="T114" fmla="*/ 0 w 697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3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5"/>
                      </a:lnTo>
                      <a:lnTo>
                        <a:pt x="454" y="9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6" y="0"/>
                      </a:lnTo>
                      <a:lnTo>
                        <a:pt x="365" y="1"/>
                      </a:lnTo>
                      <a:lnTo>
                        <a:pt x="345" y="3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3"/>
                      </a:lnTo>
                      <a:lnTo>
                        <a:pt x="272" y="34"/>
                      </a:lnTo>
                      <a:lnTo>
                        <a:pt x="266" y="40"/>
                      </a:lnTo>
                      <a:lnTo>
                        <a:pt x="258" y="46"/>
                      </a:lnTo>
                      <a:lnTo>
                        <a:pt x="251" y="53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1" y="94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5"/>
                      </a:lnTo>
                      <a:lnTo>
                        <a:pt x="205" y="149"/>
                      </a:lnTo>
                      <a:lnTo>
                        <a:pt x="204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8" y="250"/>
                      </a:lnTo>
                      <a:lnTo>
                        <a:pt x="237" y="264"/>
                      </a:lnTo>
                      <a:lnTo>
                        <a:pt x="247" y="277"/>
                      </a:lnTo>
                      <a:lnTo>
                        <a:pt x="257" y="291"/>
                      </a:lnTo>
                      <a:lnTo>
                        <a:pt x="269" y="304"/>
                      </a:lnTo>
                      <a:lnTo>
                        <a:pt x="282" y="316"/>
                      </a:lnTo>
                      <a:lnTo>
                        <a:pt x="356" y="383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7" y="456"/>
                      </a:lnTo>
                      <a:lnTo>
                        <a:pt x="422" y="466"/>
                      </a:lnTo>
                      <a:lnTo>
                        <a:pt x="425" y="475"/>
                      </a:lnTo>
                      <a:lnTo>
                        <a:pt x="427" y="484"/>
                      </a:lnTo>
                      <a:lnTo>
                        <a:pt x="428" y="494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19"/>
                      </a:lnTo>
                      <a:lnTo>
                        <a:pt x="422" y="528"/>
                      </a:lnTo>
                      <a:lnTo>
                        <a:pt x="418" y="536"/>
                      </a:lnTo>
                      <a:lnTo>
                        <a:pt x="412" y="547"/>
                      </a:lnTo>
                      <a:lnTo>
                        <a:pt x="404" y="556"/>
                      </a:lnTo>
                      <a:lnTo>
                        <a:pt x="395" y="564"/>
                      </a:lnTo>
                      <a:lnTo>
                        <a:pt x="385" y="571"/>
                      </a:lnTo>
                      <a:lnTo>
                        <a:pt x="374" y="576"/>
                      </a:lnTo>
                      <a:lnTo>
                        <a:pt x="363" y="581"/>
                      </a:lnTo>
                      <a:lnTo>
                        <a:pt x="349" y="583"/>
                      </a:lnTo>
                      <a:lnTo>
                        <a:pt x="336" y="585"/>
                      </a:lnTo>
                      <a:lnTo>
                        <a:pt x="322" y="586"/>
                      </a:lnTo>
                      <a:lnTo>
                        <a:pt x="310" y="585"/>
                      </a:lnTo>
                      <a:lnTo>
                        <a:pt x="298" y="584"/>
                      </a:lnTo>
                      <a:lnTo>
                        <a:pt x="286" y="582"/>
                      </a:lnTo>
                      <a:lnTo>
                        <a:pt x="273" y="577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58"/>
                      </a:lnTo>
                      <a:lnTo>
                        <a:pt x="208" y="545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498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8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2" y="558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9" y="614"/>
                      </a:lnTo>
                      <a:lnTo>
                        <a:pt x="186" y="630"/>
                      </a:lnTo>
                      <a:lnTo>
                        <a:pt x="208" y="641"/>
                      </a:lnTo>
                      <a:lnTo>
                        <a:pt x="229" y="650"/>
                      </a:lnTo>
                      <a:lnTo>
                        <a:pt x="250" y="658"/>
                      </a:lnTo>
                      <a:lnTo>
                        <a:pt x="271" y="663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3"/>
                      </a:lnTo>
                      <a:lnTo>
                        <a:pt x="351" y="673"/>
                      </a:lnTo>
                      <a:lnTo>
                        <a:pt x="365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1" y="657"/>
                      </a:lnTo>
                      <a:lnTo>
                        <a:pt x="443" y="651"/>
                      </a:lnTo>
                      <a:lnTo>
                        <a:pt x="454" y="645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4"/>
                      </a:lnTo>
                      <a:lnTo>
                        <a:pt x="510" y="594"/>
                      </a:lnTo>
                      <a:lnTo>
                        <a:pt x="516" y="584"/>
                      </a:lnTo>
                      <a:lnTo>
                        <a:pt x="523" y="573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6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2" y="478"/>
                      </a:lnTo>
                      <a:lnTo>
                        <a:pt x="540" y="463"/>
                      </a:lnTo>
                      <a:lnTo>
                        <a:pt x="536" y="447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3" y="401"/>
                      </a:lnTo>
                      <a:lnTo>
                        <a:pt x="503" y="386"/>
                      </a:lnTo>
                      <a:lnTo>
                        <a:pt x="491" y="370"/>
                      </a:lnTo>
                      <a:lnTo>
                        <a:pt x="478" y="355"/>
                      </a:lnTo>
                      <a:lnTo>
                        <a:pt x="465" y="341"/>
                      </a:lnTo>
                      <a:lnTo>
                        <a:pt x="451" y="328"/>
                      </a:lnTo>
                      <a:lnTo>
                        <a:pt x="383" y="266"/>
                      </a:lnTo>
                      <a:lnTo>
                        <a:pt x="367" y="252"/>
                      </a:lnTo>
                      <a:lnTo>
                        <a:pt x="357" y="242"/>
                      </a:lnTo>
                      <a:lnTo>
                        <a:pt x="350" y="233"/>
                      </a:lnTo>
                      <a:lnTo>
                        <a:pt x="342" y="224"/>
                      </a:lnTo>
                      <a:lnTo>
                        <a:pt x="334" y="212"/>
                      </a:lnTo>
                      <a:lnTo>
                        <a:pt x="326" y="199"/>
                      </a:lnTo>
                      <a:lnTo>
                        <a:pt x="320" y="187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2"/>
                      </a:lnTo>
                      <a:lnTo>
                        <a:pt x="319" y="141"/>
                      </a:lnTo>
                      <a:lnTo>
                        <a:pt x="324" y="130"/>
                      </a:lnTo>
                      <a:lnTo>
                        <a:pt x="329" y="121"/>
                      </a:lnTo>
                      <a:lnTo>
                        <a:pt x="335" y="113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89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7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4"/>
                      </a:lnTo>
                      <a:lnTo>
                        <a:pt x="463" y="99"/>
                      </a:lnTo>
                      <a:lnTo>
                        <a:pt x="476" y="105"/>
                      </a:lnTo>
                      <a:lnTo>
                        <a:pt x="490" y="111"/>
                      </a:lnTo>
                      <a:lnTo>
                        <a:pt x="510" y="122"/>
                      </a:lnTo>
                      <a:lnTo>
                        <a:pt x="529" y="136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80" y="183"/>
                      </a:lnTo>
                      <a:lnTo>
                        <a:pt x="596" y="202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8"/>
                      </a:lnTo>
                      <a:lnTo>
                        <a:pt x="690" y="187"/>
                      </a:lnTo>
                      <a:lnTo>
                        <a:pt x="684" y="175"/>
                      </a:lnTo>
                      <a:lnTo>
                        <a:pt x="676" y="164"/>
                      </a:lnTo>
                      <a:lnTo>
                        <a:pt x="667" y="152"/>
                      </a:lnTo>
                      <a:lnTo>
                        <a:pt x="648" y="130"/>
                      </a:lnTo>
                      <a:lnTo>
                        <a:pt x="627" y="109"/>
                      </a:lnTo>
                      <a:lnTo>
                        <a:pt x="602" y="88"/>
                      </a:lnTo>
                      <a:lnTo>
                        <a:pt x="578" y="69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187">
                  <a:extLst>
                    <a:ext uri="{FF2B5EF4-FFF2-40B4-BE49-F238E27FC236}">
                      <a16:creationId xmlns:a16="http://schemas.microsoft.com/office/drawing/2014/main" id="{E0517F6C-3406-4534-A03A-157268538C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72" y="3672"/>
                  <a:ext cx="78" cy="74"/>
                </a:xfrm>
                <a:custGeom>
                  <a:avLst/>
                  <a:gdLst>
                    <a:gd name="T0" fmla="*/ 0 w 698"/>
                    <a:gd name="T1" fmla="*/ 0 h 673"/>
                    <a:gd name="T2" fmla="*/ 0 w 698"/>
                    <a:gd name="T3" fmla="*/ 0 h 673"/>
                    <a:gd name="T4" fmla="*/ 0 w 698"/>
                    <a:gd name="T5" fmla="*/ 0 h 673"/>
                    <a:gd name="T6" fmla="*/ 0 w 698"/>
                    <a:gd name="T7" fmla="*/ 0 h 673"/>
                    <a:gd name="T8" fmla="*/ 0 w 698"/>
                    <a:gd name="T9" fmla="*/ 0 h 673"/>
                    <a:gd name="T10" fmla="*/ 0 w 698"/>
                    <a:gd name="T11" fmla="*/ 0 h 673"/>
                    <a:gd name="T12" fmla="*/ 0 w 698"/>
                    <a:gd name="T13" fmla="*/ 0 h 673"/>
                    <a:gd name="T14" fmla="*/ 0 w 698"/>
                    <a:gd name="T15" fmla="*/ 0 h 673"/>
                    <a:gd name="T16" fmla="*/ 0 w 698"/>
                    <a:gd name="T17" fmla="*/ 0 h 673"/>
                    <a:gd name="T18" fmla="*/ 0 w 698"/>
                    <a:gd name="T19" fmla="*/ 0 h 673"/>
                    <a:gd name="T20" fmla="*/ 0 w 698"/>
                    <a:gd name="T21" fmla="*/ 0 h 673"/>
                    <a:gd name="T22" fmla="*/ 0 w 698"/>
                    <a:gd name="T23" fmla="*/ 0 h 673"/>
                    <a:gd name="T24" fmla="*/ 0 w 698"/>
                    <a:gd name="T25" fmla="*/ 0 h 673"/>
                    <a:gd name="T26" fmla="*/ 0 w 698"/>
                    <a:gd name="T27" fmla="*/ 0 h 673"/>
                    <a:gd name="T28" fmla="*/ 0 w 698"/>
                    <a:gd name="T29" fmla="*/ 0 h 673"/>
                    <a:gd name="T30" fmla="*/ 0 w 698"/>
                    <a:gd name="T31" fmla="*/ 0 h 673"/>
                    <a:gd name="T32" fmla="*/ 0 w 698"/>
                    <a:gd name="T33" fmla="*/ 0 h 673"/>
                    <a:gd name="T34" fmla="*/ 0 w 698"/>
                    <a:gd name="T35" fmla="*/ 0 h 673"/>
                    <a:gd name="T36" fmla="*/ 0 w 698"/>
                    <a:gd name="T37" fmla="*/ 0 h 673"/>
                    <a:gd name="T38" fmla="*/ 0 w 698"/>
                    <a:gd name="T39" fmla="*/ 0 h 673"/>
                    <a:gd name="T40" fmla="*/ 0 w 698"/>
                    <a:gd name="T41" fmla="*/ 0 h 673"/>
                    <a:gd name="T42" fmla="*/ 0 w 698"/>
                    <a:gd name="T43" fmla="*/ 0 h 673"/>
                    <a:gd name="T44" fmla="*/ 0 w 698"/>
                    <a:gd name="T45" fmla="*/ 0 h 673"/>
                    <a:gd name="T46" fmla="*/ 0 w 698"/>
                    <a:gd name="T47" fmla="*/ 0 h 673"/>
                    <a:gd name="T48" fmla="*/ 0 w 698"/>
                    <a:gd name="T49" fmla="*/ 0 h 673"/>
                    <a:gd name="T50" fmla="*/ 0 w 698"/>
                    <a:gd name="T51" fmla="*/ 0 h 673"/>
                    <a:gd name="T52" fmla="*/ 0 w 698"/>
                    <a:gd name="T53" fmla="*/ 0 h 673"/>
                    <a:gd name="T54" fmla="*/ 0 w 698"/>
                    <a:gd name="T55" fmla="*/ 0 h 673"/>
                    <a:gd name="T56" fmla="*/ 0 w 698"/>
                    <a:gd name="T57" fmla="*/ 0 h 673"/>
                    <a:gd name="T58" fmla="*/ 0 w 698"/>
                    <a:gd name="T59" fmla="*/ 0 h 673"/>
                    <a:gd name="T60" fmla="*/ 0 w 698"/>
                    <a:gd name="T61" fmla="*/ 0 h 673"/>
                    <a:gd name="T62" fmla="*/ 0 w 698"/>
                    <a:gd name="T63" fmla="*/ 0 h 673"/>
                    <a:gd name="T64" fmla="*/ 0 w 698"/>
                    <a:gd name="T65" fmla="*/ 0 h 673"/>
                    <a:gd name="T66" fmla="*/ 0 w 698"/>
                    <a:gd name="T67" fmla="*/ 0 h 673"/>
                    <a:gd name="T68" fmla="*/ 0 w 698"/>
                    <a:gd name="T69" fmla="*/ 0 h 673"/>
                    <a:gd name="T70" fmla="*/ 0 w 698"/>
                    <a:gd name="T71" fmla="*/ 0 h 673"/>
                    <a:gd name="T72" fmla="*/ 0 w 698"/>
                    <a:gd name="T73" fmla="*/ 0 h 673"/>
                    <a:gd name="T74" fmla="*/ 0 w 698"/>
                    <a:gd name="T75" fmla="*/ 0 h 673"/>
                    <a:gd name="T76" fmla="*/ 0 w 698"/>
                    <a:gd name="T77" fmla="*/ 0 h 673"/>
                    <a:gd name="T78" fmla="*/ 0 w 698"/>
                    <a:gd name="T79" fmla="*/ 0 h 673"/>
                    <a:gd name="T80" fmla="*/ 0 w 698"/>
                    <a:gd name="T81" fmla="*/ 0 h 673"/>
                    <a:gd name="T82" fmla="*/ 0 w 698"/>
                    <a:gd name="T83" fmla="*/ 0 h 673"/>
                    <a:gd name="T84" fmla="*/ 0 w 698"/>
                    <a:gd name="T85" fmla="*/ 0 h 673"/>
                    <a:gd name="T86" fmla="*/ 0 w 698"/>
                    <a:gd name="T87" fmla="*/ 0 h 673"/>
                    <a:gd name="T88" fmla="*/ 0 w 698"/>
                    <a:gd name="T89" fmla="*/ 0 h 673"/>
                    <a:gd name="T90" fmla="*/ 0 w 698"/>
                    <a:gd name="T91" fmla="*/ 0 h 673"/>
                    <a:gd name="T92" fmla="*/ 0 w 698"/>
                    <a:gd name="T93" fmla="*/ 0 h 673"/>
                    <a:gd name="T94" fmla="*/ 0 w 698"/>
                    <a:gd name="T95" fmla="*/ 0 h 673"/>
                    <a:gd name="T96" fmla="*/ 0 w 698"/>
                    <a:gd name="T97" fmla="*/ 0 h 673"/>
                    <a:gd name="T98" fmla="*/ 0 w 698"/>
                    <a:gd name="T99" fmla="*/ 0 h 673"/>
                    <a:gd name="T100" fmla="*/ 0 w 698"/>
                    <a:gd name="T101" fmla="*/ 0 h 673"/>
                    <a:gd name="T102" fmla="*/ 0 w 698"/>
                    <a:gd name="T103" fmla="*/ 0 h 673"/>
                    <a:gd name="T104" fmla="*/ 0 w 698"/>
                    <a:gd name="T105" fmla="*/ 0 h 673"/>
                    <a:gd name="T106" fmla="*/ 0 w 698"/>
                    <a:gd name="T107" fmla="*/ 0 h 673"/>
                    <a:gd name="T108" fmla="*/ 0 w 698"/>
                    <a:gd name="T109" fmla="*/ 0 h 673"/>
                    <a:gd name="T110" fmla="*/ 0 w 698"/>
                    <a:gd name="T111" fmla="*/ 0 h 673"/>
                    <a:gd name="T112" fmla="*/ 0 w 698"/>
                    <a:gd name="T113" fmla="*/ 0 h 673"/>
                    <a:gd name="T114" fmla="*/ 0 w 698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8" h="673">
                      <a:moveTo>
                        <a:pt x="524" y="36"/>
                      </a:moveTo>
                      <a:lnTo>
                        <a:pt x="501" y="25"/>
                      </a:lnTo>
                      <a:lnTo>
                        <a:pt x="478" y="15"/>
                      </a:lnTo>
                      <a:lnTo>
                        <a:pt x="454" y="9"/>
                      </a:lnTo>
                      <a:lnTo>
                        <a:pt x="432" y="4"/>
                      </a:lnTo>
                      <a:lnTo>
                        <a:pt x="410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6" y="3"/>
                      </a:lnTo>
                      <a:lnTo>
                        <a:pt x="326" y="9"/>
                      </a:lnTo>
                      <a:lnTo>
                        <a:pt x="308" y="15"/>
                      </a:lnTo>
                      <a:lnTo>
                        <a:pt x="290" y="23"/>
                      </a:lnTo>
                      <a:lnTo>
                        <a:pt x="274" y="34"/>
                      </a:lnTo>
                      <a:lnTo>
                        <a:pt x="266" y="40"/>
                      </a:lnTo>
                      <a:lnTo>
                        <a:pt x="259" y="46"/>
                      </a:lnTo>
                      <a:lnTo>
                        <a:pt x="251" y="53"/>
                      </a:lnTo>
                      <a:lnTo>
                        <a:pt x="245" y="61"/>
                      </a:lnTo>
                      <a:lnTo>
                        <a:pt x="239" y="69"/>
                      </a:lnTo>
                      <a:lnTo>
                        <a:pt x="232" y="77"/>
                      </a:lnTo>
                      <a:lnTo>
                        <a:pt x="227" y="85"/>
                      </a:lnTo>
                      <a:lnTo>
                        <a:pt x="222" y="94"/>
                      </a:lnTo>
                      <a:lnTo>
                        <a:pt x="216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49"/>
                      </a:lnTo>
                      <a:lnTo>
                        <a:pt x="205" y="164"/>
                      </a:lnTo>
                      <a:lnTo>
                        <a:pt x="207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6" y="222"/>
                      </a:lnTo>
                      <a:lnTo>
                        <a:pt x="222" y="236"/>
                      </a:lnTo>
                      <a:lnTo>
                        <a:pt x="229" y="251"/>
                      </a:lnTo>
                      <a:lnTo>
                        <a:pt x="238" y="264"/>
                      </a:lnTo>
                      <a:lnTo>
                        <a:pt x="247" y="277"/>
                      </a:lnTo>
                      <a:lnTo>
                        <a:pt x="258" y="291"/>
                      </a:lnTo>
                      <a:lnTo>
                        <a:pt x="270" y="304"/>
                      </a:lnTo>
                      <a:lnTo>
                        <a:pt x="282" y="316"/>
                      </a:lnTo>
                      <a:lnTo>
                        <a:pt x="357" y="383"/>
                      </a:lnTo>
                      <a:lnTo>
                        <a:pt x="369" y="394"/>
                      </a:lnTo>
                      <a:lnTo>
                        <a:pt x="381" y="406"/>
                      </a:lnTo>
                      <a:lnTo>
                        <a:pt x="391" y="416"/>
                      </a:lnTo>
                      <a:lnTo>
                        <a:pt x="399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6"/>
                      </a:lnTo>
                      <a:lnTo>
                        <a:pt x="423" y="466"/>
                      </a:lnTo>
                      <a:lnTo>
                        <a:pt x="426" y="475"/>
                      </a:lnTo>
                      <a:lnTo>
                        <a:pt x="428" y="485"/>
                      </a:lnTo>
                      <a:lnTo>
                        <a:pt x="430" y="494"/>
                      </a:lnTo>
                      <a:lnTo>
                        <a:pt x="430" y="503"/>
                      </a:lnTo>
                      <a:lnTo>
                        <a:pt x="428" y="510"/>
                      </a:lnTo>
                      <a:lnTo>
                        <a:pt x="426" y="519"/>
                      </a:lnTo>
                      <a:lnTo>
                        <a:pt x="423" y="528"/>
                      </a:lnTo>
                      <a:lnTo>
                        <a:pt x="420" y="536"/>
                      </a:lnTo>
                      <a:lnTo>
                        <a:pt x="413" y="547"/>
                      </a:lnTo>
                      <a:lnTo>
                        <a:pt x="405" y="556"/>
                      </a:lnTo>
                      <a:lnTo>
                        <a:pt x="396" y="564"/>
                      </a:lnTo>
                      <a:lnTo>
                        <a:pt x="386" y="571"/>
                      </a:lnTo>
                      <a:lnTo>
                        <a:pt x="375" y="576"/>
                      </a:lnTo>
                      <a:lnTo>
                        <a:pt x="363" y="581"/>
                      </a:lnTo>
                      <a:lnTo>
                        <a:pt x="350" y="583"/>
                      </a:lnTo>
                      <a:lnTo>
                        <a:pt x="336" y="585"/>
                      </a:lnTo>
                      <a:lnTo>
                        <a:pt x="324" y="586"/>
                      </a:lnTo>
                      <a:lnTo>
                        <a:pt x="311" y="585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4" y="577"/>
                      </a:lnTo>
                      <a:lnTo>
                        <a:pt x="260" y="573"/>
                      </a:lnTo>
                      <a:lnTo>
                        <a:pt x="247" y="566"/>
                      </a:lnTo>
                      <a:lnTo>
                        <a:pt x="231" y="558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5" y="516"/>
                      </a:lnTo>
                      <a:lnTo>
                        <a:pt x="145" y="498"/>
                      </a:lnTo>
                      <a:lnTo>
                        <a:pt x="126" y="480"/>
                      </a:lnTo>
                      <a:lnTo>
                        <a:pt x="107" y="460"/>
                      </a:lnTo>
                      <a:lnTo>
                        <a:pt x="91" y="438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9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3" y="558"/>
                      </a:lnTo>
                      <a:lnTo>
                        <a:pt x="107" y="579"/>
                      </a:lnTo>
                      <a:lnTo>
                        <a:pt x="133" y="597"/>
                      </a:lnTo>
                      <a:lnTo>
                        <a:pt x="160" y="614"/>
                      </a:lnTo>
                      <a:lnTo>
                        <a:pt x="188" y="630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2" y="663"/>
                      </a:lnTo>
                      <a:lnTo>
                        <a:pt x="292" y="669"/>
                      </a:lnTo>
                      <a:lnTo>
                        <a:pt x="313" y="672"/>
                      </a:lnTo>
                      <a:lnTo>
                        <a:pt x="333" y="673"/>
                      </a:lnTo>
                      <a:lnTo>
                        <a:pt x="352" y="673"/>
                      </a:lnTo>
                      <a:lnTo>
                        <a:pt x="366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20" y="662"/>
                      </a:lnTo>
                      <a:lnTo>
                        <a:pt x="432" y="657"/>
                      </a:lnTo>
                      <a:lnTo>
                        <a:pt x="443" y="651"/>
                      </a:lnTo>
                      <a:lnTo>
                        <a:pt x="455" y="645"/>
                      </a:lnTo>
                      <a:lnTo>
                        <a:pt x="465" y="639"/>
                      </a:lnTo>
                      <a:lnTo>
                        <a:pt x="476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4"/>
                      </a:lnTo>
                      <a:lnTo>
                        <a:pt x="511" y="594"/>
                      </a:lnTo>
                      <a:lnTo>
                        <a:pt x="518" y="584"/>
                      </a:lnTo>
                      <a:lnTo>
                        <a:pt x="524" y="573"/>
                      </a:lnTo>
                      <a:lnTo>
                        <a:pt x="531" y="558"/>
                      </a:lnTo>
                      <a:lnTo>
                        <a:pt x="537" y="543"/>
                      </a:lnTo>
                      <a:lnTo>
                        <a:pt x="540" y="526"/>
                      </a:lnTo>
                      <a:lnTo>
                        <a:pt x="543" y="510"/>
                      </a:lnTo>
                      <a:lnTo>
                        <a:pt x="544" y="494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8" y="448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4" y="401"/>
                      </a:lnTo>
                      <a:lnTo>
                        <a:pt x="504" y="386"/>
                      </a:lnTo>
                      <a:lnTo>
                        <a:pt x="492" y="370"/>
                      </a:lnTo>
                      <a:lnTo>
                        <a:pt x="480" y="355"/>
                      </a:lnTo>
                      <a:lnTo>
                        <a:pt x="465" y="341"/>
                      </a:lnTo>
                      <a:lnTo>
                        <a:pt x="452" y="328"/>
                      </a:lnTo>
                      <a:lnTo>
                        <a:pt x="384" y="266"/>
                      </a:lnTo>
                      <a:lnTo>
                        <a:pt x="368" y="252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7" y="199"/>
                      </a:lnTo>
                      <a:lnTo>
                        <a:pt x="321" y="187"/>
                      </a:lnTo>
                      <a:lnTo>
                        <a:pt x="318" y="176"/>
                      </a:lnTo>
                      <a:lnTo>
                        <a:pt x="317" y="164"/>
                      </a:lnTo>
                      <a:lnTo>
                        <a:pt x="317" y="152"/>
                      </a:lnTo>
                      <a:lnTo>
                        <a:pt x="320" y="141"/>
                      </a:lnTo>
                      <a:lnTo>
                        <a:pt x="325" y="131"/>
                      </a:lnTo>
                      <a:lnTo>
                        <a:pt x="330" y="121"/>
                      </a:lnTo>
                      <a:lnTo>
                        <a:pt x="336" y="113"/>
                      </a:lnTo>
                      <a:lnTo>
                        <a:pt x="344" y="107"/>
                      </a:lnTo>
                      <a:lnTo>
                        <a:pt x="352" y="101"/>
                      </a:lnTo>
                      <a:lnTo>
                        <a:pt x="359" y="96"/>
                      </a:lnTo>
                      <a:lnTo>
                        <a:pt x="369" y="92"/>
                      </a:lnTo>
                      <a:lnTo>
                        <a:pt x="379" y="89"/>
                      </a:lnTo>
                      <a:lnTo>
                        <a:pt x="389" y="88"/>
                      </a:lnTo>
                      <a:lnTo>
                        <a:pt x="401" y="87"/>
                      </a:lnTo>
                      <a:lnTo>
                        <a:pt x="413" y="88"/>
                      </a:lnTo>
                      <a:lnTo>
                        <a:pt x="425" y="89"/>
                      </a:lnTo>
                      <a:lnTo>
                        <a:pt x="437" y="91"/>
                      </a:lnTo>
                      <a:lnTo>
                        <a:pt x="450" y="94"/>
                      </a:lnTo>
                      <a:lnTo>
                        <a:pt x="463" y="99"/>
                      </a:lnTo>
                      <a:lnTo>
                        <a:pt x="476" y="104"/>
                      </a:lnTo>
                      <a:lnTo>
                        <a:pt x="491" y="111"/>
                      </a:lnTo>
                      <a:lnTo>
                        <a:pt x="511" y="123"/>
                      </a:lnTo>
                      <a:lnTo>
                        <a:pt x="530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7" y="201"/>
                      </a:lnTo>
                      <a:lnTo>
                        <a:pt x="611" y="220"/>
                      </a:lnTo>
                      <a:lnTo>
                        <a:pt x="625" y="242"/>
                      </a:lnTo>
                      <a:lnTo>
                        <a:pt x="698" y="198"/>
                      </a:lnTo>
                      <a:lnTo>
                        <a:pt x="692" y="187"/>
                      </a:lnTo>
                      <a:lnTo>
                        <a:pt x="685" y="175"/>
                      </a:lnTo>
                      <a:lnTo>
                        <a:pt x="677" y="164"/>
                      </a:lnTo>
                      <a:lnTo>
                        <a:pt x="668" y="152"/>
                      </a:lnTo>
                      <a:lnTo>
                        <a:pt x="649" y="130"/>
                      </a:lnTo>
                      <a:lnTo>
                        <a:pt x="627" y="109"/>
                      </a:lnTo>
                      <a:lnTo>
                        <a:pt x="604" y="88"/>
                      </a:lnTo>
                      <a:lnTo>
                        <a:pt x="578" y="69"/>
                      </a:lnTo>
                      <a:lnTo>
                        <a:pt x="552" y="52"/>
                      </a:lnTo>
                      <a:lnTo>
                        <a:pt x="52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88">
                  <a:extLst>
                    <a:ext uri="{FF2B5EF4-FFF2-40B4-BE49-F238E27FC236}">
                      <a16:creationId xmlns:a16="http://schemas.microsoft.com/office/drawing/2014/main" id="{F20D9383-695B-47CA-8E20-DCE513629B4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4" y="3726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189">
                  <a:extLst>
                    <a:ext uri="{FF2B5EF4-FFF2-40B4-BE49-F238E27FC236}">
                      <a16:creationId xmlns:a16="http://schemas.microsoft.com/office/drawing/2014/main" id="{D877E492-956E-4A7C-ADBD-CADC004239A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08" y="3744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8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0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1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5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2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190">
                  <a:extLst>
                    <a:ext uri="{FF2B5EF4-FFF2-40B4-BE49-F238E27FC236}">
                      <a16:creationId xmlns:a16="http://schemas.microsoft.com/office/drawing/2014/main" id="{3269B836-2E1A-4CFD-9B0B-99E52D3E99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8" y="3780"/>
                  <a:ext cx="73" cy="86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7"/>
                      </a:moveTo>
                      <a:lnTo>
                        <a:pt x="370" y="769"/>
                      </a:lnTo>
                      <a:lnTo>
                        <a:pt x="410" y="691"/>
                      </a:lnTo>
                      <a:lnTo>
                        <a:pt x="129" y="545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191">
                  <a:extLst>
                    <a:ext uri="{FF2B5EF4-FFF2-40B4-BE49-F238E27FC236}">
                      <a16:creationId xmlns:a16="http://schemas.microsoft.com/office/drawing/2014/main" id="{DFA5D960-2843-4976-ABE2-28CB3996F8E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15" y="3368"/>
                  <a:ext cx="75" cy="83"/>
                </a:xfrm>
                <a:custGeom>
                  <a:avLst/>
                  <a:gdLst>
                    <a:gd name="T0" fmla="*/ 0 w 677"/>
                    <a:gd name="T1" fmla="*/ 0 h 745"/>
                    <a:gd name="T2" fmla="*/ 0 w 677"/>
                    <a:gd name="T3" fmla="*/ 0 h 745"/>
                    <a:gd name="T4" fmla="*/ 0 w 677"/>
                    <a:gd name="T5" fmla="*/ 0 h 745"/>
                    <a:gd name="T6" fmla="*/ 0 w 677"/>
                    <a:gd name="T7" fmla="*/ 0 h 745"/>
                    <a:gd name="T8" fmla="*/ 0 w 677"/>
                    <a:gd name="T9" fmla="*/ 0 h 745"/>
                    <a:gd name="T10" fmla="*/ 0 w 677"/>
                    <a:gd name="T11" fmla="*/ 0 h 745"/>
                    <a:gd name="T12" fmla="*/ 0 w 677"/>
                    <a:gd name="T13" fmla="*/ 0 h 745"/>
                    <a:gd name="T14" fmla="*/ 0 w 677"/>
                    <a:gd name="T15" fmla="*/ 0 h 745"/>
                    <a:gd name="T16" fmla="*/ 0 w 677"/>
                    <a:gd name="T17" fmla="*/ 0 h 745"/>
                    <a:gd name="T18" fmla="*/ 0 w 677"/>
                    <a:gd name="T19" fmla="*/ 0 h 745"/>
                    <a:gd name="T20" fmla="*/ 0 w 677"/>
                    <a:gd name="T21" fmla="*/ 0 h 745"/>
                    <a:gd name="T22" fmla="*/ 0 w 677"/>
                    <a:gd name="T23" fmla="*/ 0 h 745"/>
                    <a:gd name="T24" fmla="*/ 0 w 677"/>
                    <a:gd name="T25" fmla="*/ 0 h 745"/>
                    <a:gd name="T26" fmla="*/ 0 w 677"/>
                    <a:gd name="T27" fmla="*/ 0 h 745"/>
                    <a:gd name="T28" fmla="*/ 0 w 677"/>
                    <a:gd name="T29" fmla="*/ 0 h 745"/>
                    <a:gd name="T30" fmla="*/ 0 w 677"/>
                    <a:gd name="T31" fmla="*/ 0 h 745"/>
                    <a:gd name="T32" fmla="*/ 0 w 677"/>
                    <a:gd name="T33" fmla="*/ 0 h 745"/>
                    <a:gd name="T34" fmla="*/ 0 w 677"/>
                    <a:gd name="T35" fmla="*/ 0 h 745"/>
                    <a:gd name="T36" fmla="*/ 0 w 677"/>
                    <a:gd name="T37" fmla="*/ 0 h 745"/>
                    <a:gd name="T38" fmla="*/ 0 w 677"/>
                    <a:gd name="T39" fmla="*/ 0 h 745"/>
                    <a:gd name="T40" fmla="*/ 0 w 677"/>
                    <a:gd name="T41" fmla="*/ 0 h 745"/>
                    <a:gd name="T42" fmla="*/ 0 w 677"/>
                    <a:gd name="T43" fmla="*/ 0 h 745"/>
                    <a:gd name="T44" fmla="*/ 0 w 677"/>
                    <a:gd name="T45" fmla="*/ 0 h 745"/>
                    <a:gd name="T46" fmla="*/ 0 w 677"/>
                    <a:gd name="T47" fmla="*/ 0 h 745"/>
                    <a:gd name="T48" fmla="*/ 0 w 677"/>
                    <a:gd name="T49" fmla="*/ 0 h 745"/>
                    <a:gd name="T50" fmla="*/ 0 w 677"/>
                    <a:gd name="T51" fmla="*/ 0 h 745"/>
                    <a:gd name="T52" fmla="*/ 0 w 677"/>
                    <a:gd name="T53" fmla="*/ 0 h 745"/>
                    <a:gd name="T54" fmla="*/ 0 w 677"/>
                    <a:gd name="T55" fmla="*/ 0 h 745"/>
                    <a:gd name="T56" fmla="*/ 0 w 677"/>
                    <a:gd name="T57" fmla="*/ 0 h 745"/>
                    <a:gd name="T58" fmla="*/ 0 w 677"/>
                    <a:gd name="T59" fmla="*/ 0 h 745"/>
                    <a:gd name="T60" fmla="*/ 0 w 677"/>
                    <a:gd name="T61" fmla="*/ 0 h 745"/>
                    <a:gd name="T62" fmla="*/ 0 w 677"/>
                    <a:gd name="T63" fmla="*/ 0 h 745"/>
                    <a:gd name="T64" fmla="*/ 0 w 677"/>
                    <a:gd name="T65" fmla="*/ 0 h 745"/>
                    <a:gd name="T66" fmla="*/ 0 w 677"/>
                    <a:gd name="T67" fmla="*/ 0 h 745"/>
                    <a:gd name="T68" fmla="*/ 0 w 677"/>
                    <a:gd name="T69" fmla="*/ 0 h 745"/>
                    <a:gd name="T70" fmla="*/ 0 w 677"/>
                    <a:gd name="T71" fmla="*/ 0 h 745"/>
                    <a:gd name="T72" fmla="*/ 0 w 677"/>
                    <a:gd name="T73" fmla="*/ 0 h 745"/>
                    <a:gd name="T74" fmla="*/ 0 w 677"/>
                    <a:gd name="T75" fmla="*/ 0 h 745"/>
                    <a:gd name="T76" fmla="*/ 0 w 677"/>
                    <a:gd name="T77" fmla="*/ 0 h 745"/>
                    <a:gd name="T78" fmla="*/ 0 w 677"/>
                    <a:gd name="T79" fmla="*/ 0 h 745"/>
                    <a:gd name="T80" fmla="*/ 0 w 677"/>
                    <a:gd name="T81" fmla="*/ 0 h 745"/>
                    <a:gd name="T82" fmla="*/ 0 w 677"/>
                    <a:gd name="T83" fmla="*/ 0 h 745"/>
                    <a:gd name="T84" fmla="*/ 0 w 677"/>
                    <a:gd name="T85" fmla="*/ 0 h 745"/>
                    <a:gd name="T86" fmla="*/ 0 w 677"/>
                    <a:gd name="T87" fmla="*/ 0 h 745"/>
                    <a:gd name="T88" fmla="*/ 0 w 677"/>
                    <a:gd name="T89" fmla="*/ 0 h 745"/>
                    <a:gd name="T90" fmla="*/ 0 w 677"/>
                    <a:gd name="T91" fmla="*/ 0 h 745"/>
                    <a:gd name="T92" fmla="*/ 0 w 677"/>
                    <a:gd name="T93" fmla="*/ 0 h 745"/>
                    <a:gd name="T94" fmla="*/ 0 w 677"/>
                    <a:gd name="T95" fmla="*/ 0 h 74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5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3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5" y="460"/>
                      </a:lnTo>
                      <a:lnTo>
                        <a:pt x="2" y="473"/>
                      </a:lnTo>
                      <a:lnTo>
                        <a:pt x="1" y="487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3" y="539"/>
                      </a:lnTo>
                      <a:lnTo>
                        <a:pt x="6" y="551"/>
                      </a:lnTo>
                      <a:lnTo>
                        <a:pt x="10" y="565"/>
                      </a:lnTo>
                      <a:lnTo>
                        <a:pt x="16" y="578"/>
                      </a:lnTo>
                      <a:lnTo>
                        <a:pt x="21" y="590"/>
                      </a:lnTo>
                      <a:lnTo>
                        <a:pt x="29" y="604"/>
                      </a:lnTo>
                      <a:lnTo>
                        <a:pt x="39" y="617"/>
                      </a:lnTo>
                      <a:lnTo>
                        <a:pt x="49" y="629"/>
                      </a:lnTo>
                      <a:lnTo>
                        <a:pt x="61" y="643"/>
                      </a:lnTo>
                      <a:lnTo>
                        <a:pt x="76" y="655"/>
                      </a:lnTo>
                      <a:lnTo>
                        <a:pt x="90" y="667"/>
                      </a:lnTo>
                      <a:lnTo>
                        <a:pt x="108" y="680"/>
                      </a:lnTo>
                      <a:lnTo>
                        <a:pt x="127" y="692"/>
                      </a:lnTo>
                      <a:lnTo>
                        <a:pt x="148" y="703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40"/>
                      </a:lnTo>
                      <a:lnTo>
                        <a:pt x="253" y="742"/>
                      </a:lnTo>
                      <a:lnTo>
                        <a:pt x="265" y="744"/>
                      </a:lnTo>
                      <a:lnTo>
                        <a:pt x="277" y="745"/>
                      </a:lnTo>
                      <a:lnTo>
                        <a:pt x="289" y="745"/>
                      </a:lnTo>
                      <a:lnTo>
                        <a:pt x="300" y="745"/>
                      </a:lnTo>
                      <a:lnTo>
                        <a:pt x="311" y="744"/>
                      </a:lnTo>
                      <a:lnTo>
                        <a:pt x="323" y="743"/>
                      </a:lnTo>
                      <a:lnTo>
                        <a:pt x="335" y="741"/>
                      </a:lnTo>
                      <a:lnTo>
                        <a:pt x="346" y="739"/>
                      </a:lnTo>
                      <a:lnTo>
                        <a:pt x="357" y="735"/>
                      </a:lnTo>
                      <a:lnTo>
                        <a:pt x="368" y="732"/>
                      </a:lnTo>
                      <a:lnTo>
                        <a:pt x="378" y="728"/>
                      </a:lnTo>
                      <a:lnTo>
                        <a:pt x="387" y="723"/>
                      </a:lnTo>
                      <a:lnTo>
                        <a:pt x="396" y="717"/>
                      </a:lnTo>
                      <a:lnTo>
                        <a:pt x="404" y="712"/>
                      </a:lnTo>
                      <a:lnTo>
                        <a:pt x="413" y="705"/>
                      </a:lnTo>
                      <a:lnTo>
                        <a:pt x="420" y="697"/>
                      </a:lnTo>
                      <a:lnTo>
                        <a:pt x="428" y="690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0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3"/>
                      </a:lnTo>
                      <a:lnTo>
                        <a:pt x="395" y="555"/>
                      </a:lnTo>
                      <a:lnTo>
                        <a:pt x="385" y="572"/>
                      </a:lnTo>
                      <a:lnTo>
                        <a:pt x="376" y="589"/>
                      </a:lnTo>
                      <a:lnTo>
                        <a:pt x="367" y="603"/>
                      </a:lnTo>
                      <a:lnTo>
                        <a:pt x="359" y="614"/>
                      </a:lnTo>
                      <a:lnTo>
                        <a:pt x="350" y="623"/>
                      </a:lnTo>
                      <a:lnTo>
                        <a:pt x="340" y="630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6" y="649"/>
                      </a:lnTo>
                      <a:lnTo>
                        <a:pt x="299" y="652"/>
                      </a:lnTo>
                      <a:lnTo>
                        <a:pt x="292" y="653"/>
                      </a:lnTo>
                      <a:lnTo>
                        <a:pt x="278" y="654"/>
                      </a:lnTo>
                      <a:lnTo>
                        <a:pt x="262" y="653"/>
                      </a:lnTo>
                      <a:lnTo>
                        <a:pt x="245" y="649"/>
                      </a:lnTo>
                      <a:lnTo>
                        <a:pt x="228" y="645"/>
                      </a:lnTo>
                      <a:lnTo>
                        <a:pt x="210" y="637"/>
                      </a:lnTo>
                      <a:lnTo>
                        <a:pt x="191" y="628"/>
                      </a:lnTo>
                      <a:lnTo>
                        <a:pt x="178" y="622"/>
                      </a:lnTo>
                      <a:lnTo>
                        <a:pt x="168" y="615"/>
                      </a:lnTo>
                      <a:lnTo>
                        <a:pt x="158" y="608"/>
                      </a:lnTo>
                      <a:lnTo>
                        <a:pt x="148" y="600"/>
                      </a:lnTo>
                      <a:lnTo>
                        <a:pt x="141" y="593"/>
                      </a:lnTo>
                      <a:lnTo>
                        <a:pt x="132" y="585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5" y="541"/>
                      </a:lnTo>
                      <a:lnTo>
                        <a:pt x="103" y="532"/>
                      </a:lnTo>
                      <a:lnTo>
                        <a:pt x="100" y="522"/>
                      </a:lnTo>
                      <a:lnTo>
                        <a:pt x="99" y="513"/>
                      </a:lnTo>
                      <a:lnTo>
                        <a:pt x="99" y="503"/>
                      </a:lnTo>
                      <a:lnTo>
                        <a:pt x="100" y="494"/>
                      </a:lnTo>
                      <a:lnTo>
                        <a:pt x="106" y="478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4"/>
                      </a:lnTo>
                      <a:lnTo>
                        <a:pt x="323" y="46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192">
                  <a:extLst>
                    <a:ext uri="{FF2B5EF4-FFF2-40B4-BE49-F238E27FC236}">
                      <a16:creationId xmlns:a16="http://schemas.microsoft.com/office/drawing/2014/main" id="{963F4833-AA42-45F9-A5FF-68770340928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7" y="3404"/>
                  <a:ext cx="82" cy="90"/>
                </a:xfrm>
                <a:custGeom>
                  <a:avLst/>
                  <a:gdLst>
                    <a:gd name="T0" fmla="*/ 0 w 738"/>
                    <a:gd name="T1" fmla="*/ 0 h 808"/>
                    <a:gd name="T2" fmla="*/ 0 w 738"/>
                    <a:gd name="T3" fmla="*/ 0 h 808"/>
                    <a:gd name="T4" fmla="*/ 0 w 738"/>
                    <a:gd name="T5" fmla="*/ 0 h 808"/>
                    <a:gd name="T6" fmla="*/ 0 w 738"/>
                    <a:gd name="T7" fmla="*/ 0 h 808"/>
                    <a:gd name="T8" fmla="*/ 0 w 738"/>
                    <a:gd name="T9" fmla="*/ 0 h 808"/>
                    <a:gd name="T10" fmla="*/ 0 w 738"/>
                    <a:gd name="T11" fmla="*/ 0 h 808"/>
                    <a:gd name="T12" fmla="*/ 0 w 738"/>
                    <a:gd name="T13" fmla="*/ 0 h 808"/>
                    <a:gd name="T14" fmla="*/ 0 w 738"/>
                    <a:gd name="T15" fmla="*/ 0 h 808"/>
                    <a:gd name="T16" fmla="*/ 0 w 738"/>
                    <a:gd name="T17" fmla="*/ 0 h 808"/>
                    <a:gd name="T18" fmla="*/ 0 w 738"/>
                    <a:gd name="T19" fmla="*/ 0 h 808"/>
                    <a:gd name="T20" fmla="*/ 0 w 738"/>
                    <a:gd name="T21" fmla="*/ 0 h 808"/>
                    <a:gd name="T22" fmla="*/ 0 w 738"/>
                    <a:gd name="T23" fmla="*/ 0 h 808"/>
                    <a:gd name="T24" fmla="*/ 0 w 738"/>
                    <a:gd name="T25" fmla="*/ 0 h 808"/>
                    <a:gd name="T26" fmla="*/ 0 w 738"/>
                    <a:gd name="T27" fmla="*/ 0 h 808"/>
                    <a:gd name="T28" fmla="*/ 0 w 738"/>
                    <a:gd name="T29" fmla="*/ 0 h 808"/>
                    <a:gd name="T30" fmla="*/ 0 w 738"/>
                    <a:gd name="T31" fmla="*/ 0 h 808"/>
                    <a:gd name="T32" fmla="*/ 0 w 738"/>
                    <a:gd name="T33" fmla="*/ 0 h 808"/>
                    <a:gd name="T34" fmla="*/ 0 w 738"/>
                    <a:gd name="T35" fmla="*/ 0 h 808"/>
                    <a:gd name="T36" fmla="*/ 0 w 738"/>
                    <a:gd name="T37" fmla="*/ 0 h 808"/>
                    <a:gd name="T38" fmla="*/ 0 w 738"/>
                    <a:gd name="T39" fmla="*/ 0 h 808"/>
                    <a:gd name="T40" fmla="*/ 0 w 738"/>
                    <a:gd name="T41" fmla="*/ 0 h 808"/>
                    <a:gd name="T42" fmla="*/ 0 w 738"/>
                    <a:gd name="T43" fmla="*/ 0 h 808"/>
                    <a:gd name="T44" fmla="*/ 0 w 738"/>
                    <a:gd name="T45" fmla="*/ 0 h 808"/>
                    <a:gd name="T46" fmla="*/ 0 w 738"/>
                    <a:gd name="T47" fmla="*/ 0 h 808"/>
                    <a:gd name="T48" fmla="*/ 0 w 738"/>
                    <a:gd name="T49" fmla="*/ 0 h 808"/>
                    <a:gd name="T50" fmla="*/ 0 w 738"/>
                    <a:gd name="T51" fmla="*/ 0 h 808"/>
                    <a:gd name="T52" fmla="*/ 0 w 738"/>
                    <a:gd name="T53" fmla="*/ 0 h 808"/>
                    <a:gd name="T54" fmla="*/ 0 w 738"/>
                    <a:gd name="T55" fmla="*/ 0 h 808"/>
                    <a:gd name="T56" fmla="*/ 0 w 738"/>
                    <a:gd name="T57" fmla="*/ 0 h 808"/>
                    <a:gd name="T58" fmla="*/ 0 w 738"/>
                    <a:gd name="T59" fmla="*/ 0 h 808"/>
                    <a:gd name="T60" fmla="*/ 0 w 738"/>
                    <a:gd name="T61" fmla="*/ 0 h 808"/>
                    <a:gd name="T62" fmla="*/ 0 w 738"/>
                    <a:gd name="T63" fmla="*/ 0 h 808"/>
                    <a:gd name="T64" fmla="*/ 0 w 738"/>
                    <a:gd name="T65" fmla="*/ 0 h 808"/>
                    <a:gd name="T66" fmla="*/ 0 w 738"/>
                    <a:gd name="T67" fmla="*/ 0 h 808"/>
                    <a:gd name="T68" fmla="*/ 0 w 738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8" h="808">
                      <a:moveTo>
                        <a:pt x="0" y="581"/>
                      </a:moveTo>
                      <a:lnTo>
                        <a:pt x="90" y="627"/>
                      </a:lnTo>
                      <a:lnTo>
                        <a:pt x="240" y="327"/>
                      </a:lnTo>
                      <a:lnTo>
                        <a:pt x="268" y="269"/>
                      </a:lnTo>
                      <a:lnTo>
                        <a:pt x="290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7" y="293"/>
                      </a:lnTo>
                      <a:lnTo>
                        <a:pt x="318" y="325"/>
                      </a:lnTo>
                      <a:lnTo>
                        <a:pt x="319" y="356"/>
                      </a:lnTo>
                      <a:lnTo>
                        <a:pt x="346" y="760"/>
                      </a:lnTo>
                      <a:lnTo>
                        <a:pt x="437" y="808"/>
                      </a:lnTo>
                      <a:lnTo>
                        <a:pt x="738" y="229"/>
                      </a:lnTo>
                      <a:lnTo>
                        <a:pt x="652" y="185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3" y="588"/>
                      </a:lnTo>
                      <a:lnTo>
                        <a:pt x="437" y="626"/>
                      </a:lnTo>
                      <a:lnTo>
                        <a:pt x="432" y="642"/>
                      </a:lnTo>
                      <a:lnTo>
                        <a:pt x="432" y="635"/>
                      </a:lnTo>
                      <a:lnTo>
                        <a:pt x="430" y="623"/>
                      </a:lnTo>
                      <a:lnTo>
                        <a:pt x="430" y="605"/>
                      </a:lnTo>
                      <a:lnTo>
                        <a:pt x="430" y="583"/>
                      </a:lnTo>
                      <a:lnTo>
                        <a:pt x="430" y="557"/>
                      </a:lnTo>
                      <a:lnTo>
                        <a:pt x="430" y="529"/>
                      </a:lnTo>
                      <a:lnTo>
                        <a:pt x="429" y="498"/>
                      </a:lnTo>
                      <a:lnTo>
                        <a:pt x="427" y="468"/>
                      </a:lnTo>
                      <a:lnTo>
                        <a:pt x="403" y="54"/>
                      </a:lnTo>
                      <a:lnTo>
                        <a:pt x="301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193">
                  <a:extLst>
                    <a:ext uri="{FF2B5EF4-FFF2-40B4-BE49-F238E27FC236}">
                      <a16:creationId xmlns:a16="http://schemas.microsoft.com/office/drawing/2014/main" id="{013C2E71-C49A-4901-B5DF-B4067FD8D1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8" y="3441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Freeform 194">
                  <a:extLst>
                    <a:ext uri="{FF2B5EF4-FFF2-40B4-BE49-F238E27FC236}">
                      <a16:creationId xmlns:a16="http://schemas.microsoft.com/office/drawing/2014/main" id="{AA4146E2-1BB2-47A5-8A78-59F04DA53B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4" y="3728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Freeform 195">
                  <a:extLst>
                    <a:ext uri="{FF2B5EF4-FFF2-40B4-BE49-F238E27FC236}">
                      <a16:creationId xmlns:a16="http://schemas.microsoft.com/office/drawing/2014/main" id="{771CBC8B-989E-44DF-AE39-87E6C1837B4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4" y="3571"/>
                  <a:ext cx="43" cy="70"/>
                </a:xfrm>
                <a:custGeom>
                  <a:avLst/>
                  <a:gdLst>
                    <a:gd name="T0" fmla="*/ 0 w 391"/>
                    <a:gd name="T1" fmla="*/ 0 h 627"/>
                    <a:gd name="T2" fmla="*/ 0 w 391"/>
                    <a:gd name="T3" fmla="*/ 0 h 627"/>
                    <a:gd name="T4" fmla="*/ 0 w 391"/>
                    <a:gd name="T5" fmla="*/ 0 h 627"/>
                    <a:gd name="T6" fmla="*/ 0 w 391"/>
                    <a:gd name="T7" fmla="*/ 0 h 627"/>
                    <a:gd name="T8" fmla="*/ 0 w 391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1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Freeform 196">
                  <a:extLst>
                    <a:ext uri="{FF2B5EF4-FFF2-40B4-BE49-F238E27FC236}">
                      <a16:creationId xmlns:a16="http://schemas.microsoft.com/office/drawing/2014/main" id="{E4247B65-479C-47EA-B3D4-9DDCDA8354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3" y="3452"/>
                  <a:ext cx="69" cy="82"/>
                </a:xfrm>
                <a:custGeom>
                  <a:avLst/>
                  <a:gdLst>
                    <a:gd name="T0" fmla="*/ 0 w 613"/>
                    <a:gd name="T1" fmla="*/ 0 h 741"/>
                    <a:gd name="T2" fmla="*/ 0 w 613"/>
                    <a:gd name="T3" fmla="*/ 0 h 741"/>
                    <a:gd name="T4" fmla="*/ 0 w 613"/>
                    <a:gd name="T5" fmla="*/ 0 h 741"/>
                    <a:gd name="T6" fmla="*/ 0 w 613"/>
                    <a:gd name="T7" fmla="*/ 0 h 741"/>
                    <a:gd name="T8" fmla="*/ 0 w 613"/>
                    <a:gd name="T9" fmla="*/ 0 h 741"/>
                    <a:gd name="T10" fmla="*/ 0 w 613"/>
                    <a:gd name="T11" fmla="*/ 0 h 741"/>
                    <a:gd name="T12" fmla="*/ 0 w 613"/>
                    <a:gd name="T13" fmla="*/ 0 h 741"/>
                    <a:gd name="T14" fmla="*/ 0 w 613"/>
                    <a:gd name="T15" fmla="*/ 0 h 741"/>
                    <a:gd name="T16" fmla="*/ 0 w 613"/>
                    <a:gd name="T17" fmla="*/ 0 h 741"/>
                    <a:gd name="T18" fmla="*/ 0 w 613"/>
                    <a:gd name="T19" fmla="*/ 0 h 741"/>
                    <a:gd name="T20" fmla="*/ 0 w 613"/>
                    <a:gd name="T21" fmla="*/ 0 h 741"/>
                    <a:gd name="T22" fmla="*/ 0 w 613"/>
                    <a:gd name="T23" fmla="*/ 0 h 741"/>
                    <a:gd name="T24" fmla="*/ 0 w 613"/>
                    <a:gd name="T25" fmla="*/ 0 h 741"/>
                    <a:gd name="T26" fmla="*/ 0 w 613"/>
                    <a:gd name="T27" fmla="*/ 0 h 741"/>
                    <a:gd name="T28" fmla="*/ 0 w 613"/>
                    <a:gd name="T29" fmla="*/ 0 h 741"/>
                    <a:gd name="T30" fmla="*/ 0 w 613"/>
                    <a:gd name="T31" fmla="*/ 0 h 741"/>
                    <a:gd name="T32" fmla="*/ 0 w 613"/>
                    <a:gd name="T33" fmla="*/ 0 h 741"/>
                    <a:gd name="T34" fmla="*/ 0 w 613"/>
                    <a:gd name="T35" fmla="*/ 0 h 7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13" h="741">
                      <a:moveTo>
                        <a:pt x="0" y="696"/>
                      </a:moveTo>
                      <a:lnTo>
                        <a:pt x="85" y="741"/>
                      </a:lnTo>
                      <a:lnTo>
                        <a:pt x="613" y="277"/>
                      </a:lnTo>
                      <a:lnTo>
                        <a:pt x="521" y="229"/>
                      </a:lnTo>
                      <a:lnTo>
                        <a:pt x="216" y="491"/>
                      </a:lnTo>
                      <a:lnTo>
                        <a:pt x="175" y="527"/>
                      </a:lnTo>
                      <a:lnTo>
                        <a:pt x="142" y="561"/>
                      </a:lnTo>
                      <a:lnTo>
                        <a:pt x="119" y="587"/>
                      </a:lnTo>
                      <a:lnTo>
                        <a:pt x="110" y="597"/>
                      </a:lnTo>
                      <a:lnTo>
                        <a:pt x="113" y="584"/>
                      </a:lnTo>
                      <a:lnTo>
                        <a:pt x="120" y="548"/>
                      </a:lnTo>
                      <a:lnTo>
                        <a:pt x="124" y="524"/>
                      </a:lnTo>
                      <a:lnTo>
                        <a:pt x="129" y="499"/>
                      </a:lnTo>
                      <a:lnTo>
                        <a:pt x="132" y="471"/>
                      </a:lnTo>
                      <a:lnTo>
                        <a:pt x="136" y="443"/>
                      </a:lnTo>
                      <a:lnTo>
                        <a:pt x="178" y="50"/>
                      </a:lnTo>
                      <a:lnTo>
                        <a:pt x="82" y="0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197">
                  <a:extLst>
                    <a:ext uri="{FF2B5EF4-FFF2-40B4-BE49-F238E27FC236}">
                      <a16:creationId xmlns:a16="http://schemas.microsoft.com/office/drawing/2014/main" id="{CD0750AB-D34C-47C4-BE17-E57D690B50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8" y="3488"/>
                  <a:ext cx="73" cy="86"/>
                </a:xfrm>
                <a:custGeom>
                  <a:avLst/>
                  <a:gdLst>
                    <a:gd name="T0" fmla="*/ 0 w 660"/>
                    <a:gd name="T1" fmla="*/ 0 h 771"/>
                    <a:gd name="T2" fmla="*/ 0 w 660"/>
                    <a:gd name="T3" fmla="*/ 0 h 771"/>
                    <a:gd name="T4" fmla="*/ 0 w 660"/>
                    <a:gd name="T5" fmla="*/ 0 h 771"/>
                    <a:gd name="T6" fmla="*/ 0 w 660"/>
                    <a:gd name="T7" fmla="*/ 0 h 771"/>
                    <a:gd name="T8" fmla="*/ 0 w 660"/>
                    <a:gd name="T9" fmla="*/ 0 h 771"/>
                    <a:gd name="T10" fmla="*/ 0 w 660"/>
                    <a:gd name="T11" fmla="*/ 0 h 771"/>
                    <a:gd name="T12" fmla="*/ 0 w 660"/>
                    <a:gd name="T13" fmla="*/ 0 h 771"/>
                    <a:gd name="T14" fmla="*/ 0 w 660"/>
                    <a:gd name="T15" fmla="*/ 0 h 771"/>
                    <a:gd name="T16" fmla="*/ 0 w 660"/>
                    <a:gd name="T17" fmla="*/ 0 h 771"/>
                    <a:gd name="T18" fmla="*/ 0 w 660"/>
                    <a:gd name="T19" fmla="*/ 0 h 771"/>
                    <a:gd name="T20" fmla="*/ 0 w 660"/>
                    <a:gd name="T21" fmla="*/ 0 h 771"/>
                    <a:gd name="T22" fmla="*/ 0 w 660"/>
                    <a:gd name="T23" fmla="*/ 0 h 771"/>
                    <a:gd name="T24" fmla="*/ 0 w 660"/>
                    <a:gd name="T25" fmla="*/ 0 h 7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1">
                      <a:moveTo>
                        <a:pt x="0" y="578"/>
                      </a:moveTo>
                      <a:lnTo>
                        <a:pt x="370" y="771"/>
                      </a:lnTo>
                      <a:lnTo>
                        <a:pt x="412" y="693"/>
                      </a:lnTo>
                      <a:lnTo>
                        <a:pt x="131" y="546"/>
                      </a:lnTo>
                      <a:lnTo>
                        <a:pt x="228" y="360"/>
                      </a:lnTo>
                      <a:lnTo>
                        <a:pt x="444" y="473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0" y="188"/>
                      </a:lnTo>
                      <a:lnTo>
                        <a:pt x="300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Freeform 198">
                  <a:extLst>
                    <a:ext uri="{FF2B5EF4-FFF2-40B4-BE49-F238E27FC236}">
                      <a16:creationId xmlns:a16="http://schemas.microsoft.com/office/drawing/2014/main" id="{1D22853E-6C34-4EA8-8A9C-3F21D231F6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4" y="3745"/>
                  <a:ext cx="74" cy="86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1" y="770"/>
                      </a:lnTo>
                      <a:lnTo>
                        <a:pt x="411" y="692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83" y="491"/>
                      </a:lnTo>
                      <a:lnTo>
                        <a:pt x="521" y="416"/>
                      </a:lnTo>
                      <a:lnTo>
                        <a:pt x="265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1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Freeform 199">
                  <a:extLst>
                    <a:ext uri="{FF2B5EF4-FFF2-40B4-BE49-F238E27FC236}">
                      <a16:creationId xmlns:a16="http://schemas.microsoft.com/office/drawing/2014/main" id="{040DDD72-8448-4D1C-B92D-5DE5305D8A3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08" y="3842"/>
                  <a:ext cx="74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3"/>
                      </a:lnTo>
                      <a:lnTo>
                        <a:pt x="130" y="546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Freeform 200">
                  <a:extLst>
                    <a:ext uri="{FF2B5EF4-FFF2-40B4-BE49-F238E27FC236}">
                      <a16:creationId xmlns:a16="http://schemas.microsoft.com/office/drawing/2014/main" id="{FE49CAD4-C7B1-44C7-8FF9-8227D09C4B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25" y="3588"/>
                  <a:ext cx="74" cy="85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1" y="692"/>
                      </a:lnTo>
                      <a:lnTo>
                        <a:pt x="130" y="546"/>
                      </a:lnTo>
                      <a:lnTo>
                        <a:pt x="227" y="360"/>
                      </a:lnTo>
                      <a:lnTo>
                        <a:pt x="444" y="472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1" y="188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Freeform 201">
                  <a:extLst>
                    <a:ext uri="{FF2B5EF4-FFF2-40B4-BE49-F238E27FC236}">
                      <a16:creationId xmlns:a16="http://schemas.microsoft.com/office/drawing/2014/main" id="{FC8E76C3-F7CE-438E-80DC-86A908CC6C8C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95" y="3518"/>
                  <a:ext cx="70" cy="89"/>
                </a:xfrm>
                <a:custGeom>
                  <a:avLst/>
                  <a:gdLst>
                    <a:gd name="T0" fmla="*/ 0 w 631"/>
                    <a:gd name="T1" fmla="*/ 0 h 803"/>
                    <a:gd name="T2" fmla="*/ 0 w 631"/>
                    <a:gd name="T3" fmla="*/ 0 h 803"/>
                    <a:gd name="T4" fmla="*/ 0 w 631"/>
                    <a:gd name="T5" fmla="*/ 0 h 803"/>
                    <a:gd name="T6" fmla="*/ 0 w 631"/>
                    <a:gd name="T7" fmla="*/ 0 h 803"/>
                    <a:gd name="T8" fmla="*/ 0 w 631"/>
                    <a:gd name="T9" fmla="*/ 0 h 803"/>
                    <a:gd name="T10" fmla="*/ 0 w 631"/>
                    <a:gd name="T11" fmla="*/ 0 h 803"/>
                    <a:gd name="T12" fmla="*/ 0 w 631"/>
                    <a:gd name="T13" fmla="*/ 0 h 803"/>
                    <a:gd name="T14" fmla="*/ 0 w 631"/>
                    <a:gd name="T15" fmla="*/ 0 h 803"/>
                    <a:gd name="T16" fmla="*/ 0 w 631"/>
                    <a:gd name="T17" fmla="*/ 0 h 803"/>
                    <a:gd name="T18" fmla="*/ 0 w 631"/>
                    <a:gd name="T19" fmla="*/ 0 h 803"/>
                    <a:gd name="T20" fmla="*/ 0 w 631"/>
                    <a:gd name="T21" fmla="*/ 0 h 803"/>
                    <a:gd name="T22" fmla="*/ 0 w 631"/>
                    <a:gd name="T23" fmla="*/ 0 h 803"/>
                    <a:gd name="T24" fmla="*/ 0 w 631"/>
                    <a:gd name="T25" fmla="*/ 0 h 803"/>
                    <a:gd name="T26" fmla="*/ 0 w 631"/>
                    <a:gd name="T27" fmla="*/ 0 h 803"/>
                    <a:gd name="T28" fmla="*/ 0 w 631"/>
                    <a:gd name="T29" fmla="*/ 0 h 803"/>
                    <a:gd name="T30" fmla="*/ 0 w 631"/>
                    <a:gd name="T31" fmla="*/ 0 h 803"/>
                    <a:gd name="T32" fmla="*/ 0 w 631"/>
                    <a:gd name="T33" fmla="*/ 0 h 803"/>
                    <a:gd name="T34" fmla="*/ 0 w 631"/>
                    <a:gd name="T35" fmla="*/ 0 h 803"/>
                    <a:gd name="T36" fmla="*/ 0 w 631"/>
                    <a:gd name="T37" fmla="*/ 0 h 803"/>
                    <a:gd name="T38" fmla="*/ 0 w 631"/>
                    <a:gd name="T39" fmla="*/ 0 h 803"/>
                    <a:gd name="T40" fmla="*/ 0 w 631"/>
                    <a:gd name="T41" fmla="*/ 0 h 803"/>
                    <a:gd name="T42" fmla="*/ 0 w 631"/>
                    <a:gd name="T43" fmla="*/ 0 h 803"/>
                    <a:gd name="T44" fmla="*/ 0 w 631"/>
                    <a:gd name="T45" fmla="*/ 0 h 803"/>
                    <a:gd name="T46" fmla="*/ 0 w 631"/>
                    <a:gd name="T47" fmla="*/ 0 h 803"/>
                    <a:gd name="T48" fmla="*/ 0 w 631"/>
                    <a:gd name="T49" fmla="*/ 0 h 803"/>
                    <a:gd name="T50" fmla="*/ 0 w 631"/>
                    <a:gd name="T51" fmla="*/ 0 h 803"/>
                    <a:gd name="T52" fmla="*/ 0 w 631"/>
                    <a:gd name="T53" fmla="*/ 0 h 803"/>
                    <a:gd name="T54" fmla="*/ 0 w 631"/>
                    <a:gd name="T55" fmla="*/ 0 h 803"/>
                    <a:gd name="T56" fmla="*/ 0 w 631"/>
                    <a:gd name="T57" fmla="*/ 0 h 803"/>
                    <a:gd name="T58" fmla="*/ 0 w 631"/>
                    <a:gd name="T59" fmla="*/ 0 h 803"/>
                    <a:gd name="T60" fmla="*/ 0 w 631"/>
                    <a:gd name="T61" fmla="*/ 0 h 803"/>
                    <a:gd name="T62" fmla="*/ 0 w 631"/>
                    <a:gd name="T63" fmla="*/ 0 h 803"/>
                    <a:gd name="T64" fmla="*/ 0 w 631"/>
                    <a:gd name="T65" fmla="*/ 0 h 803"/>
                    <a:gd name="T66" fmla="*/ 0 w 631"/>
                    <a:gd name="T67" fmla="*/ 0 h 803"/>
                    <a:gd name="T68" fmla="*/ 0 w 631"/>
                    <a:gd name="T69" fmla="*/ 0 h 803"/>
                    <a:gd name="T70" fmla="*/ 0 w 631"/>
                    <a:gd name="T71" fmla="*/ 0 h 803"/>
                    <a:gd name="T72" fmla="*/ 0 w 631"/>
                    <a:gd name="T73" fmla="*/ 0 h 803"/>
                    <a:gd name="T74" fmla="*/ 0 w 631"/>
                    <a:gd name="T75" fmla="*/ 0 h 803"/>
                    <a:gd name="T76" fmla="*/ 0 w 631"/>
                    <a:gd name="T77" fmla="*/ 0 h 803"/>
                    <a:gd name="T78" fmla="*/ 0 w 631"/>
                    <a:gd name="T79" fmla="*/ 0 h 803"/>
                    <a:gd name="T80" fmla="*/ 0 w 631"/>
                    <a:gd name="T81" fmla="*/ 0 h 803"/>
                    <a:gd name="T82" fmla="*/ 0 w 631"/>
                    <a:gd name="T83" fmla="*/ 0 h 803"/>
                    <a:gd name="T84" fmla="*/ 0 w 631"/>
                    <a:gd name="T85" fmla="*/ 0 h 803"/>
                    <a:gd name="T86" fmla="*/ 0 w 631"/>
                    <a:gd name="T87" fmla="*/ 0 h 803"/>
                    <a:gd name="T88" fmla="*/ 0 w 631"/>
                    <a:gd name="T89" fmla="*/ 0 h 803"/>
                    <a:gd name="T90" fmla="*/ 0 w 631"/>
                    <a:gd name="T91" fmla="*/ 0 h 803"/>
                    <a:gd name="T92" fmla="*/ 0 w 631"/>
                    <a:gd name="T93" fmla="*/ 0 h 803"/>
                    <a:gd name="T94" fmla="*/ 0 w 631"/>
                    <a:gd name="T95" fmla="*/ 0 h 803"/>
                    <a:gd name="T96" fmla="*/ 0 w 631"/>
                    <a:gd name="T97" fmla="*/ 0 h 803"/>
                    <a:gd name="T98" fmla="*/ 0 w 631"/>
                    <a:gd name="T99" fmla="*/ 0 h 803"/>
                    <a:gd name="T100" fmla="*/ 0 w 631"/>
                    <a:gd name="T101" fmla="*/ 0 h 803"/>
                    <a:gd name="T102" fmla="*/ 0 w 631"/>
                    <a:gd name="T103" fmla="*/ 0 h 803"/>
                    <a:gd name="T104" fmla="*/ 0 w 631"/>
                    <a:gd name="T105" fmla="*/ 0 h 803"/>
                    <a:gd name="T106" fmla="*/ 0 w 631"/>
                    <a:gd name="T107" fmla="*/ 0 h 803"/>
                    <a:gd name="T108" fmla="*/ 0 w 631"/>
                    <a:gd name="T109" fmla="*/ 0 h 803"/>
                    <a:gd name="T110" fmla="*/ 0 w 631"/>
                    <a:gd name="T111" fmla="*/ 0 h 803"/>
                    <a:gd name="T112" fmla="*/ 0 w 631"/>
                    <a:gd name="T113" fmla="*/ 0 h 803"/>
                    <a:gd name="T114" fmla="*/ 0 w 631"/>
                    <a:gd name="T115" fmla="*/ 0 h 803"/>
                    <a:gd name="T116" fmla="*/ 0 w 631"/>
                    <a:gd name="T117" fmla="*/ 0 h 803"/>
                    <a:gd name="T118" fmla="*/ 0 w 631"/>
                    <a:gd name="T119" fmla="*/ 0 h 8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31" h="803">
                      <a:moveTo>
                        <a:pt x="422" y="156"/>
                      </a:moveTo>
                      <a:lnTo>
                        <a:pt x="446" y="169"/>
                      </a:lnTo>
                      <a:lnTo>
                        <a:pt x="467" y="183"/>
                      </a:lnTo>
                      <a:lnTo>
                        <a:pt x="484" y="196"/>
                      </a:lnTo>
                      <a:lnTo>
                        <a:pt x="498" y="208"/>
                      </a:lnTo>
                      <a:lnTo>
                        <a:pt x="508" y="220"/>
                      </a:lnTo>
                      <a:lnTo>
                        <a:pt x="517" y="234"/>
                      </a:lnTo>
                      <a:lnTo>
                        <a:pt x="521" y="241"/>
                      </a:lnTo>
                      <a:lnTo>
                        <a:pt x="523" y="247"/>
                      </a:lnTo>
                      <a:lnTo>
                        <a:pt x="525" y="255"/>
                      </a:lnTo>
                      <a:lnTo>
                        <a:pt x="527" y="262"/>
                      </a:lnTo>
                      <a:lnTo>
                        <a:pt x="527" y="270"/>
                      </a:lnTo>
                      <a:lnTo>
                        <a:pt x="528" y="276"/>
                      </a:lnTo>
                      <a:lnTo>
                        <a:pt x="527" y="284"/>
                      </a:lnTo>
                      <a:lnTo>
                        <a:pt x="527" y="291"/>
                      </a:lnTo>
                      <a:lnTo>
                        <a:pt x="525" y="299"/>
                      </a:lnTo>
                      <a:lnTo>
                        <a:pt x="523" y="306"/>
                      </a:lnTo>
                      <a:lnTo>
                        <a:pt x="521" y="313"/>
                      </a:lnTo>
                      <a:lnTo>
                        <a:pt x="517" y="321"/>
                      </a:lnTo>
                      <a:lnTo>
                        <a:pt x="511" y="332"/>
                      </a:lnTo>
                      <a:lnTo>
                        <a:pt x="503" y="343"/>
                      </a:lnTo>
                      <a:lnTo>
                        <a:pt x="494" y="352"/>
                      </a:lnTo>
                      <a:lnTo>
                        <a:pt x="486" y="360"/>
                      </a:lnTo>
                      <a:lnTo>
                        <a:pt x="476" y="367"/>
                      </a:lnTo>
                      <a:lnTo>
                        <a:pt x="467" y="372"/>
                      </a:lnTo>
                      <a:lnTo>
                        <a:pt x="457" y="375"/>
                      </a:lnTo>
                      <a:lnTo>
                        <a:pt x="446" y="379"/>
                      </a:lnTo>
                      <a:lnTo>
                        <a:pt x="434" y="380"/>
                      </a:lnTo>
                      <a:lnTo>
                        <a:pt x="420" y="380"/>
                      </a:lnTo>
                      <a:lnTo>
                        <a:pt x="406" y="378"/>
                      </a:lnTo>
                      <a:lnTo>
                        <a:pt x="390" y="374"/>
                      </a:lnTo>
                      <a:lnTo>
                        <a:pt x="373" y="370"/>
                      </a:lnTo>
                      <a:lnTo>
                        <a:pt x="356" y="362"/>
                      </a:lnTo>
                      <a:lnTo>
                        <a:pt x="335" y="353"/>
                      </a:lnTo>
                      <a:lnTo>
                        <a:pt x="313" y="342"/>
                      </a:lnTo>
                      <a:lnTo>
                        <a:pt x="253" y="311"/>
                      </a:lnTo>
                      <a:lnTo>
                        <a:pt x="352" y="119"/>
                      </a:lnTo>
                      <a:lnTo>
                        <a:pt x="422" y="156"/>
                      </a:lnTo>
                      <a:close/>
                      <a:moveTo>
                        <a:pt x="0" y="580"/>
                      </a:moveTo>
                      <a:lnTo>
                        <a:pt x="89" y="626"/>
                      </a:lnTo>
                      <a:lnTo>
                        <a:pt x="221" y="373"/>
                      </a:lnTo>
                      <a:lnTo>
                        <a:pt x="230" y="379"/>
                      </a:lnTo>
                      <a:lnTo>
                        <a:pt x="237" y="386"/>
                      </a:lnTo>
                      <a:lnTo>
                        <a:pt x="245" y="391"/>
                      </a:lnTo>
                      <a:lnTo>
                        <a:pt x="251" y="399"/>
                      </a:lnTo>
                      <a:lnTo>
                        <a:pt x="256" y="407"/>
                      </a:lnTo>
                      <a:lnTo>
                        <a:pt x="262" y="415"/>
                      </a:lnTo>
                      <a:lnTo>
                        <a:pt x="266" y="425"/>
                      </a:lnTo>
                      <a:lnTo>
                        <a:pt x="271" y="436"/>
                      </a:lnTo>
                      <a:lnTo>
                        <a:pt x="277" y="454"/>
                      </a:lnTo>
                      <a:lnTo>
                        <a:pt x="283" y="474"/>
                      </a:lnTo>
                      <a:lnTo>
                        <a:pt x="289" y="495"/>
                      </a:lnTo>
                      <a:lnTo>
                        <a:pt x="294" y="517"/>
                      </a:lnTo>
                      <a:lnTo>
                        <a:pt x="299" y="543"/>
                      </a:lnTo>
                      <a:lnTo>
                        <a:pt x="303" y="570"/>
                      </a:lnTo>
                      <a:lnTo>
                        <a:pt x="306" y="600"/>
                      </a:lnTo>
                      <a:lnTo>
                        <a:pt x="310" y="631"/>
                      </a:lnTo>
                      <a:lnTo>
                        <a:pt x="314" y="667"/>
                      </a:lnTo>
                      <a:lnTo>
                        <a:pt x="317" y="693"/>
                      </a:lnTo>
                      <a:lnTo>
                        <a:pt x="318" y="717"/>
                      </a:lnTo>
                      <a:lnTo>
                        <a:pt x="318" y="745"/>
                      </a:lnTo>
                      <a:lnTo>
                        <a:pt x="427" y="803"/>
                      </a:lnTo>
                      <a:lnTo>
                        <a:pt x="427" y="797"/>
                      </a:lnTo>
                      <a:lnTo>
                        <a:pt x="425" y="785"/>
                      </a:lnTo>
                      <a:lnTo>
                        <a:pt x="421" y="766"/>
                      </a:lnTo>
                      <a:lnTo>
                        <a:pt x="417" y="741"/>
                      </a:lnTo>
                      <a:lnTo>
                        <a:pt x="412" y="715"/>
                      </a:lnTo>
                      <a:lnTo>
                        <a:pt x="407" y="687"/>
                      </a:lnTo>
                      <a:lnTo>
                        <a:pt x="402" y="659"/>
                      </a:lnTo>
                      <a:lnTo>
                        <a:pt x="398" y="633"/>
                      </a:lnTo>
                      <a:lnTo>
                        <a:pt x="390" y="589"/>
                      </a:lnTo>
                      <a:lnTo>
                        <a:pt x="381" y="546"/>
                      </a:lnTo>
                      <a:lnTo>
                        <a:pt x="374" y="508"/>
                      </a:lnTo>
                      <a:lnTo>
                        <a:pt x="368" y="479"/>
                      </a:lnTo>
                      <a:lnTo>
                        <a:pt x="366" y="468"/>
                      </a:lnTo>
                      <a:lnTo>
                        <a:pt x="362" y="459"/>
                      </a:lnTo>
                      <a:lnTo>
                        <a:pt x="358" y="449"/>
                      </a:lnTo>
                      <a:lnTo>
                        <a:pt x="351" y="438"/>
                      </a:lnTo>
                      <a:lnTo>
                        <a:pt x="371" y="447"/>
                      </a:lnTo>
                      <a:lnTo>
                        <a:pt x="391" y="455"/>
                      </a:lnTo>
                      <a:lnTo>
                        <a:pt x="411" y="460"/>
                      </a:lnTo>
                      <a:lnTo>
                        <a:pt x="430" y="465"/>
                      </a:lnTo>
                      <a:lnTo>
                        <a:pt x="449" y="467"/>
                      </a:lnTo>
                      <a:lnTo>
                        <a:pt x="468" y="467"/>
                      </a:lnTo>
                      <a:lnTo>
                        <a:pt x="486" y="465"/>
                      </a:lnTo>
                      <a:lnTo>
                        <a:pt x="503" y="461"/>
                      </a:lnTo>
                      <a:lnTo>
                        <a:pt x="518" y="456"/>
                      </a:lnTo>
                      <a:lnTo>
                        <a:pt x="534" y="448"/>
                      </a:lnTo>
                      <a:lnTo>
                        <a:pt x="550" y="439"/>
                      </a:lnTo>
                      <a:lnTo>
                        <a:pt x="563" y="428"/>
                      </a:lnTo>
                      <a:lnTo>
                        <a:pt x="576" y="415"/>
                      </a:lnTo>
                      <a:lnTo>
                        <a:pt x="589" y="400"/>
                      </a:lnTo>
                      <a:lnTo>
                        <a:pt x="601" y="383"/>
                      </a:lnTo>
                      <a:lnTo>
                        <a:pt x="611" y="365"/>
                      </a:lnTo>
                      <a:lnTo>
                        <a:pt x="615" y="354"/>
                      </a:lnTo>
                      <a:lnTo>
                        <a:pt x="620" y="344"/>
                      </a:lnTo>
                      <a:lnTo>
                        <a:pt x="623" y="333"/>
                      </a:lnTo>
                      <a:lnTo>
                        <a:pt x="626" y="322"/>
                      </a:lnTo>
                      <a:lnTo>
                        <a:pt x="629" y="312"/>
                      </a:lnTo>
                      <a:lnTo>
                        <a:pt x="630" y="301"/>
                      </a:lnTo>
                      <a:lnTo>
                        <a:pt x="631" y="290"/>
                      </a:lnTo>
                      <a:lnTo>
                        <a:pt x="631" y="278"/>
                      </a:lnTo>
                      <a:lnTo>
                        <a:pt x="630" y="267"/>
                      </a:lnTo>
                      <a:lnTo>
                        <a:pt x="629" y="257"/>
                      </a:lnTo>
                      <a:lnTo>
                        <a:pt x="626" y="246"/>
                      </a:lnTo>
                      <a:lnTo>
                        <a:pt x="624" y="236"/>
                      </a:lnTo>
                      <a:lnTo>
                        <a:pt x="621" y="226"/>
                      </a:lnTo>
                      <a:lnTo>
                        <a:pt x="618" y="216"/>
                      </a:lnTo>
                      <a:lnTo>
                        <a:pt x="613" y="207"/>
                      </a:lnTo>
                      <a:lnTo>
                        <a:pt x="608" y="197"/>
                      </a:lnTo>
                      <a:lnTo>
                        <a:pt x="599" y="184"/>
                      </a:lnTo>
                      <a:lnTo>
                        <a:pt x="589" y="170"/>
                      </a:lnTo>
                      <a:lnTo>
                        <a:pt x="575" y="157"/>
                      </a:lnTo>
                      <a:lnTo>
                        <a:pt x="560" y="143"/>
                      </a:lnTo>
                      <a:lnTo>
                        <a:pt x="541" y="129"/>
                      </a:lnTo>
                      <a:lnTo>
                        <a:pt x="518" y="114"/>
                      </a:lnTo>
                      <a:lnTo>
                        <a:pt x="490" y="99"/>
                      </a:lnTo>
                      <a:lnTo>
                        <a:pt x="457" y="81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Freeform 202">
                  <a:extLst>
                    <a:ext uri="{FF2B5EF4-FFF2-40B4-BE49-F238E27FC236}">
                      <a16:creationId xmlns:a16="http://schemas.microsoft.com/office/drawing/2014/main" id="{CBDDD9D6-AD97-4E51-8B6E-184839647E7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55" y="3555"/>
                  <a:ext cx="77" cy="75"/>
                </a:xfrm>
                <a:custGeom>
                  <a:avLst/>
                  <a:gdLst>
                    <a:gd name="T0" fmla="*/ 0 w 697"/>
                    <a:gd name="T1" fmla="*/ 0 h 674"/>
                    <a:gd name="T2" fmla="*/ 0 w 697"/>
                    <a:gd name="T3" fmla="*/ 0 h 674"/>
                    <a:gd name="T4" fmla="*/ 0 w 697"/>
                    <a:gd name="T5" fmla="*/ 0 h 674"/>
                    <a:gd name="T6" fmla="*/ 0 w 697"/>
                    <a:gd name="T7" fmla="*/ 0 h 674"/>
                    <a:gd name="T8" fmla="*/ 0 w 697"/>
                    <a:gd name="T9" fmla="*/ 0 h 674"/>
                    <a:gd name="T10" fmla="*/ 0 w 697"/>
                    <a:gd name="T11" fmla="*/ 0 h 674"/>
                    <a:gd name="T12" fmla="*/ 0 w 697"/>
                    <a:gd name="T13" fmla="*/ 0 h 674"/>
                    <a:gd name="T14" fmla="*/ 0 w 697"/>
                    <a:gd name="T15" fmla="*/ 0 h 674"/>
                    <a:gd name="T16" fmla="*/ 0 w 697"/>
                    <a:gd name="T17" fmla="*/ 0 h 674"/>
                    <a:gd name="T18" fmla="*/ 0 w 697"/>
                    <a:gd name="T19" fmla="*/ 0 h 674"/>
                    <a:gd name="T20" fmla="*/ 0 w 697"/>
                    <a:gd name="T21" fmla="*/ 0 h 674"/>
                    <a:gd name="T22" fmla="*/ 0 w 697"/>
                    <a:gd name="T23" fmla="*/ 0 h 674"/>
                    <a:gd name="T24" fmla="*/ 0 w 697"/>
                    <a:gd name="T25" fmla="*/ 0 h 674"/>
                    <a:gd name="T26" fmla="*/ 0 w 697"/>
                    <a:gd name="T27" fmla="*/ 0 h 674"/>
                    <a:gd name="T28" fmla="*/ 0 w 697"/>
                    <a:gd name="T29" fmla="*/ 0 h 674"/>
                    <a:gd name="T30" fmla="*/ 0 w 697"/>
                    <a:gd name="T31" fmla="*/ 0 h 674"/>
                    <a:gd name="T32" fmla="*/ 0 w 697"/>
                    <a:gd name="T33" fmla="*/ 0 h 674"/>
                    <a:gd name="T34" fmla="*/ 0 w 697"/>
                    <a:gd name="T35" fmla="*/ 0 h 674"/>
                    <a:gd name="T36" fmla="*/ 0 w 697"/>
                    <a:gd name="T37" fmla="*/ 0 h 674"/>
                    <a:gd name="T38" fmla="*/ 0 w 697"/>
                    <a:gd name="T39" fmla="*/ 0 h 674"/>
                    <a:gd name="T40" fmla="*/ 0 w 697"/>
                    <a:gd name="T41" fmla="*/ 0 h 674"/>
                    <a:gd name="T42" fmla="*/ 0 w 697"/>
                    <a:gd name="T43" fmla="*/ 0 h 674"/>
                    <a:gd name="T44" fmla="*/ 0 w 697"/>
                    <a:gd name="T45" fmla="*/ 0 h 674"/>
                    <a:gd name="T46" fmla="*/ 0 w 697"/>
                    <a:gd name="T47" fmla="*/ 0 h 674"/>
                    <a:gd name="T48" fmla="*/ 0 w 697"/>
                    <a:gd name="T49" fmla="*/ 0 h 674"/>
                    <a:gd name="T50" fmla="*/ 0 w 697"/>
                    <a:gd name="T51" fmla="*/ 0 h 674"/>
                    <a:gd name="T52" fmla="*/ 0 w 697"/>
                    <a:gd name="T53" fmla="*/ 0 h 674"/>
                    <a:gd name="T54" fmla="*/ 0 w 697"/>
                    <a:gd name="T55" fmla="*/ 0 h 674"/>
                    <a:gd name="T56" fmla="*/ 0 w 697"/>
                    <a:gd name="T57" fmla="*/ 0 h 674"/>
                    <a:gd name="T58" fmla="*/ 0 w 697"/>
                    <a:gd name="T59" fmla="*/ 0 h 674"/>
                    <a:gd name="T60" fmla="*/ 0 w 697"/>
                    <a:gd name="T61" fmla="*/ 0 h 674"/>
                    <a:gd name="T62" fmla="*/ 0 w 697"/>
                    <a:gd name="T63" fmla="*/ 0 h 674"/>
                    <a:gd name="T64" fmla="*/ 0 w 697"/>
                    <a:gd name="T65" fmla="*/ 0 h 674"/>
                    <a:gd name="T66" fmla="*/ 0 w 697"/>
                    <a:gd name="T67" fmla="*/ 0 h 674"/>
                    <a:gd name="T68" fmla="*/ 0 w 697"/>
                    <a:gd name="T69" fmla="*/ 0 h 674"/>
                    <a:gd name="T70" fmla="*/ 0 w 697"/>
                    <a:gd name="T71" fmla="*/ 0 h 674"/>
                    <a:gd name="T72" fmla="*/ 0 w 697"/>
                    <a:gd name="T73" fmla="*/ 0 h 674"/>
                    <a:gd name="T74" fmla="*/ 0 w 697"/>
                    <a:gd name="T75" fmla="*/ 0 h 674"/>
                    <a:gd name="T76" fmla="*/ 0 w 697"/>
                    <a:gd name="T77" fmla="*/ 0 h 674"/>
                    <a:gd name="T78" fmla="*/ 0 w 697"/>
                    <a:gd name="T79" fmla="*/ 0 h 674"/>
                    <a:gd name="T80" fmla="*/ 0 w 697"/>
                    <a:gd name="T81" fmla="*/ 0 h 674"/>
                    <a:gd name="T82" fmla="*/ 0 w 697"/>
                    <a:gd name="T83" fmla="*/ 0 h 674"/>
                    <a:gd name="T84" fmla="*/ 0 w 697"/>
                    <a:gd name="T85" fmla="*/ 0 h 674"/>
                    <a:gd name="T86" fmla="*/ 0 w 697"/>
                    <a:gd name="T87" fmla="*/ 0 h 674"/>
                    <a:gd name="T88" fmla="*/ 0 w 697"/>
                    <a:gd name="T89" fmla="*/ 0 h 674"/>
                    <a:gd name="T90" fmla="*/ 0 w 697"/>
                    <a:gd name="T91" fmla="*/ 0 h 674"/>
                    <a:gd name="T92" fmla="*/ 0 w 697"/>
                    <a:gd name="T93" fmla="*/ 0 h 674"/>
                    <a:gd name="T94" fmla="*/ 0 w 697"/>
                    <a:gd name="T95" fmla="*/ 0 h 674"/>
                    <a:gd name="T96" fmla="*/ 0 w 697"/>
                    <a:gd name="T97" fmla="*/ 0 h 674"/>
                    <a:gd name="T98" fmla="*/ 0 w 697"/>
                    <a:gd name="T99" fmla="*/ 0 h 674"/>
                    <a:gd name="T100" fmla="*/ 0 w 697"/>
                    <a:gd name="T101" fmla="*/ 0 h 674"/>
                    <a:gd name="T102" fmla="*/ 0 w 697"/>
                    <a:gd name="T103" fmla="*/ 0 h 674"/>
                    <a:gd name="T104" fmla="*/ 0 w 697"/>
                    <a:gd name="T105" fmla="*/ 0 h 674"/>
                    <a:gd name="T106" fmla="*/ 0 w 697"/>
                    <a:gd name="T107" fmla="*/ 0 h 674"/>
                    <a:gd name="T108" fmla="*/ 0 w 697"/>
                    <a:gd name="T109" fmla="*/ 0 h 674"/>
                    <a:gd name="T110" fmla="*/ 0 w 697"/>
                    <a:gd name="T111" fmla="*/ 0 h 674"/>
                    <a:gd name="T112" fmla="*/ 0 w 697"/>
                    <a:gd name="T113" fmla="*/ 0 h 674"/>
                    <a:gd name="T114" fmla="*/ 0 w 697"/>
                    <a:gd name="T115" fmla="*/ 0 h 6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4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6"/>
                      </a:lnTo>
                      <a:lnTo>
                        <a:pt x="454" y="9"/>
                      </a:lnTo>
                      <a:lnTo>
                        <a:pt x="430" y="4"/>
                      </a:lnTo>
                      <a:lnTo>
                        <a:pt x="408" y="0"/>
                      </a:lnTo>
                      <a:lnTo>
                        <a:pt x="387" y="0"/>
                      </a:lnTo>
                      <a:lnTo>
                        <a:pt x="366" y="0"/>
                      </a:lnTo>
                      <a:lnTo>
                        <a:pt x="345" y="4"/>
                      </a:lnTo>
                      <a:lnTo>
                        <a:pt x="326" y="8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5" y="41"/>
                      </a:lnTo>
                      <a:lnTo>
                        <a:pt x="258" y="46"/>
                      </a:lnTo>
                      <a:lnTo>
                        <a:pt x="251" y="54"/>
                      </a:lnTo>
                      <a:lnTo>
                        <a:pt x="244" y="61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6" y="85"/>
                      </a:lnTo>
                      <a:lnTo>
                        <a:pt x="221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7" y="135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7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7" y="250"/>
                      </a:lnTo>
                      <a:lnTo>
                        <a:pt x="236" y="265"/>
                      </a:lnTo>
                      <a:lnTo>
                        <a:pt x="246" y="278"/>
                      </a:lnTo>
                      <a:lnTo>
                        <a:pt x="256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3"/>
                      </a:lnTo>
                      <a:lnTo>
                        <a:pt x="368" y="394"/>
                      </a:lnTo>
                      <a:lnTo>
                        <a:pt x="379" y="405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8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1" y="467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3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20"/>
                      </a:lnTo>
                      <a:lnTo>
                        <a:pt x="423" y="528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4" y="557"/>
                      </a:lnTo>
                      <a:lnTo>
                        <a:pt x="395" y="565"/>
                      </a:lnTo>
                      <a:lnTo>
                        <a:pt x="385" y="572"/>
                      </a:lnTo>
                      <a:lnTo>
                        <a:pt x="374" y="577"/>
                      </a:lnTo>
                      <a:lnTo>
                        <a:pt x="362" y="582"/>
                      </a:lnTo>
                      <a:lnTo>
                        <a:pt x="349" y="584"/>
                      </a:lnTo>
                      <a:lnTo>
                        <a:pt x="336" y="586"/>
                      </a:lnTo>
                      <a:lnTo>
                        <a:pt x="323" y="586"/>
                      </a:lnTo>
                      <a:lnTo>
                        <a:pt x="311" y="586"/>
                      </a:lnTo>
                      <a:lnTo>
                        <a:pt x="299" y="585"/>
                      </a:lnTo>
                      <a:lnTo>
                        <a:pt x="285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59"/>
                      </a:lnTo>
                      <a:lnTo>
                        <a:pt x="207" y="546"/>
                      </a:lnTo>
                      <a:lnTo>
                        <a:pt x="185" y="531"/>
                      </a:lnTo>
                      <a:lnTo>
                        <a:pt x="164" y="516"/>
                      </a:lnTo>
                      <a:lnTo>
                        <a:pt x="144" y="499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9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5"/>
                      </a:lnTo>
                      <a:lnTo>
                        <a:pt x="186" y="631"/>
                      </a:lnTo>
                      <a:lnTo>
                        <a:pt x="207" y="642"/>
                      </a:lnTo>
                      <a:lnTo>
                        <a:pt x="229" y="651"/>
                      </a:lnTo>
                      <a:lnTo>
                        <a:pt x="250" y="659"/>
                      </a:lnTo>
                      <a:lnTo>
                        <a:pt x="271" y="664"/>
                      </a:lnTo>
                      <a:lnTo>
                        <a:pt x="291" y="669"/>
                      </a:lnTo>
                      <a:lnTo>
                        <a:pt x="312" y="672"/>
                      </a:lnTo>
                      <a:lnTo>
                        <a:pt x="331" y="674"/>
                      </a:lnTo>
                      <a:lnTo>
                        <a:pt x="351" y="674"/>
                      </a:lnTo>
                      <a:lnTo>
                        <a:pt x="365" y="673"/>
                      </a:lnTo>
                      <a:lnTo>
                        <a:pt x="379" y="672"/>
                      </a:lnTo>
                      <a:lnTo>
                        <a:pt x="392" y="670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0" y="657"/>
                      </a:lnTo>
                      <a:lnTo>
                        <a:pt x="443" y="652"/>
                      </a:lnTo>
                      <a:lnTo>
                        <a:pt x="454" y="645"/>
                      </a:lnTo>
                      <a:lnTo>
                        <a:pt x="465" y="638"/>
                      </a:lnTo>
                      <a:lnTo>
                        <a:pt x="475" y="632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5"/>
                      </a:lnTo>
                      <a:lnTo>
                        <a:pt x="510" y="595"/>
                      </a:lnTo>
                      <a:lnTo>
                        <a:pt x="517" y="585"/>
                      </a:lnTo>
                      <a:lnTo>
                        <a:pt x="523" y="574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7"/>
                      </a:lnTo>
                      <a:lnTo>
                        <a:pt x="542" y="510"/>
                      </a:lnTo>
                      <a:lnTo>
                        <a:pt x="543" y="495"/>
                      </a:lnTo>
                      <a:lnTo>
                        <a:pt x="542" y="479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0" y="328"/>
                      </a:lnTo>
                      <a:lnTo>
                        <a:pt x="382" y="266"/>
                      </a:lnTo>
                      <a:lnTo>
                        <a:pt x="368" y="253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0" y="188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1"/>
                      </a:lnTo>
                      <a:lnTo>
                        <a:pt x="329" y="122"/>
                      </a:lnTo>
                      <a:lnTo>
                        <a:pt x="336" y="114"/>
                      </a:lnTo>
                      <a:lnTo>
                        <a:pt x="342" y="108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7"/>
                      </a:lnTo>
                      <a:lnTo>
                        <a:pt x="400" y="87"/>
                      </a:lnTo>
                      <a:lnTo>
                        <a:pt x="411" y="87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100"/>
                      </a:lnTo>
                      <a:lnTo>
                        <a:pt x="476" y="105"/>
                      </a:lnTo>
                      <a:lnTo>
                        <a:pt x="489" y="112"/>
                      </a:lnTo>
                      <a:lnTo>
                        <a:pt x="510" y="123"/>
                      </a:lnTo>
                      <a:lnTo>
                        <a:pt x="528" y="137"/>
                      </a:lnTo>
                      <a:lnTo>
                        <a:pt x="546" y="151"/>
                      </a:lnTo>
                      <a:lnTo>
                        <a:pt x="564" y="167"/>
                      </a:lnTo>
                      <a:lnTo>
                        <a:pt x="580" y="183"/>
                      </a:lnTo>
                      <a:lnTo>
                        <a:pt x="595" y="201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9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6" y="164"/>
                      </a:lnTo>
                      <a:lnTo>
                        <a:pt x="667" y="153"/>
                      </a:lnTo>
                      <a:lnTo>
                        <a:pt x="648" y="131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Freeform 203">
                  <a:extLst>
                    <a:ext uri="{FF2B5EF4-FFF2-40B4-BE49-F238E27FC236}">
                      <a16:creationId xmlns:a16="http://schemas.microsoft.com/office/drawing/2014/main" id="{DF720DFD-17E3-4BCA-B7D0-0C771A4584A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1" y="358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6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Freeform 204">
                  <a:extLst>
                    <a:ext uri="{FF2B5EF4-FFF2-40B4-BE49-F238E27FC236}">
                      <a16:creationId xmlns:a16="http://schemas.microsoft.com/office/drawing/2014/main" id="{96DA8338-2D25-4059-AB8E-E58EFC14A2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62" y="3595"/>
                  <a:ext cx="62" cy="79"/>
                </a:xfrm>
                <a:custGeom>
                  <a:avLst/>
                  <a:gdLst>
                    <a:gd name="T0" fmla="*/ 0 w 558"/>
                    <a:gd name="T1" fmla="*/ 0 h 710"/>
                    <a:gd name="T2" fmla="*/ 0 w 558"/>
                    <a:gd name="T3" fmla="*/ 0 h 710"/>
                    <a:gd name="T4" fmla="*/ 0 w 558"/>
                    <a:gd name="T5" fmla="*/ 0 h 710"/>
                    <a:gd name="T6" fmla="*/ 0 w 558"/>
                    <a:gd name="T7" fmla="*/ 0 h 710"/>
                    <a:gd name="T8" fmla="*/ 0 w 558"/>
                    <a:gd name="T9" fmla="*/ 0 h 710"/>
                    <a:gd name="T10" fmla="*/ 0 w 558"/>
                    <a:gd name="T11" fmla="*/ 0 h 710"/>
                    <a:gd name="T12" fmla="*/ 0 w 558"/>
                    <a:gd name="T13" fmla="*/ 0 h 710"/>
                    <a:gd name="T14" fmla="*/ 0 w 558"/>
                    <a:gd name="T15" fmla="*/ 0 h 710"/>
                    <a:gd name="T16" fmla="*/ 0 w 558"/>
                    <a:gd name="T17" fmla="*/ 0 h 7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8" h="710">
                      <a:moveTo>
                        <a:pt x="103" y="75"/>
                      </a:moveTo>
                      <a:lnTo>
                        <a:pt x="263" y="159"/>
                      </a:lnTo>
                      <a:lnTo>
                        <a:pt x="0" y="665"/>
                      </a:lnTo>
                      <a:lnTo>
                        <a:pt x="87" y="710"/>
                      </a:lnTo>
                      <a:lnTo>
                        <a:pt x="350" y="204"/>
                      </a:lnTo>
                      <a:lnTo>
                        <a:pt x="508" y="286"/>
                      </a:lnTo>
                      <a:lnTo>
                        <a:pt x="558" y="218"/>
                      </a:lnTo>
                      <a:lnTo>
                        <a:pt x="142" y="0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Freeform 205">
                  <a:extLst>
                    <a:ext uri="{FF2B5EF4-FFF2-40B4-BE49-F238E27FC236}">
                      <a16:creationId xmlns:a16="http://schemas.microsoft.com/office/drawing/2014/main" id="{405FF039-E967-4C06-A884-F338030D4A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1" y="3624"/>
                  <a:ext cx="67" cy="82"/>
                </a:xfrm>
                <a:custGeom>
                  <a:avLst/>
                  <a:gdLst>
                    <a:gd name="T0" fmla="*/ 0 w 603"/>
                    <a:gd name="T1" fmla="*/ 0 h 737"/>
                    <a:gd name="T2" fmla="*/ 0 w 603"/>
                    <a:gd name="T3" fmla="*/ 0 h 737"/>
                    <a:gd name="T4" fmla="*/ 0 w 603"/>
                    <a:gd name="T5" fmla="*/ 0 h 737"/>
                    <a:gd name="T6" fmla="*/ 0 w 603"/>
                    <a:gd name="T7" fmla="*/ 0 h 737"/>
                    <a:gd name="T8" fmla="*/ 0 w 603"/>
                    <a:gd name="T9" fmla="*/ 0 h 737"/>
                    <a:gd name="T10" fmla="*/ 0 w 603"/>
                    <a:gd name="T11" fmla="*/ 0 h 737"/>
                    <a:gd name="T12" fmla="*/ 0 w 603"/>
                    <a:gd name="T13" fmla="*/ 0 h 737"/>
                    <a:gd name="T14" fmla="*/ 0 w 603"/>
                    <a:gd name="T15" fmla="*/ 0 h 737"/>
                    <a:gd name="T16" fmla="*/ 0 w 603"/>
                    <a:gd name="T17" fmla="*/ 0 h 737"/>
                    <a:gd name="T18" fmla="*/ 0 w 603"/>
                    <a:gd name="T19" fmla="*/ 0 h 737"/>
                    <a:gd name="T20" fmla="*/ 0 w 603"/>
                    <a:gd name="T21" fmla="*/ 0 h 737"/>
                    <a:gd name="T22" fmla="*/ 0 w 603"/>
                    <a:gd name="T23" fmla="*/ 0 h 737"/>
                    <a:gd name="T24" fmla="*/ 0 w 603"/>
                    <a:gd name="T25" fmla="*/ 0 h 737"/>
                    <a:gd name="T26" fmla="*/ 0 w 603"/>
                    <a:gd name="T27" fmla="*/ 0 h 737"/>
                    <a:gd name="T28" fmla="*/ 0 w 603"/>
                    <a:gd name="T29" fmla="*/ 0 h 737"/>
                    <a:gd name="T30" fmla="*/ 0 w 603"/>
                    <a:gd name="T31" fmla="*/ 0 h 737"/>
                    <a:gd name="T32" fmla="*/ 0 w 603"/>
                    <a:gd name="T33" fmla="*/ 0 h 737"/>
                    <a:gd name="T34" fmla="*/ 0 w 603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3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3" y="268"/>
                      </a:lnTo>
                      <a:lnTo>
                        <a:pt x="502" y="214"/>
                      </a:lnTo>
                      <a:lnTo>
                        <a:pt x="283" y="349"/>
                      </a:lnTo>
                      <a:lnTo>
                        <a:pt x="259" y="365"/>
                      </a:lnTo>
                      <a:lnTo>
                        <a:pt x="237" y="380"/>
                      </a:lnTo>
                      <a:lnTo>
                        <a:pt x="220" y="394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7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2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206">
                  <a:extLst>
                    <a:ext uri="{FF2B5EF4-FFF2-40B4-BE49-F238E27FC236}">
                      <a16:creationId xmlns:a16="http://schemas.microsoft.com/office/drawing/2014/main" id="{0D37E041-BA75-4DAE-95FE-5E5DA405E8C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196" y="3679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8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0" y="499"/>
                      </a:lnTo>
                      <a:lnTo>
                        <a:pt x="430" y="515"/>
                      </a:lnTo>
                      <a:lnTo>
                        <a:pt x="419" y="528"/>
                      </a:lnTo>
                      <a:lnTo>
                        <a:pt x="408" y="540"/>
                      </a:lnTo>
                      <a:lnTo>
                        <a:pt x="396" y="552"/>
                      </a:lnTo>
                      <a:lnTo>
                        <a:pt x="384" y="564"/>
                      </a:lnTo>
                      <a:lnTo>
                        <a:pt x="374" y="571"/>
                      </a:lnTo>
                      <a:lnTo>
                        <a:pt x="365" y="578"/>
                      </a:lnTo>
                      <a:lnTo>
                        <a:pt x="355" y="584"/>
                      </a:lnTo>
                      <a:lnTo>
                        <a:pt x="343" y="588"/>
                      </a:lnTo>
                      <a:lnTo>
                        <a:pt x="333" y="593"/>
                      </a:lnTo>
                      <a:lnTo>
                        <a:pt x="322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9" y="598"/>
                      </a:lnTo>
                      <a:lnTo>
                        <a:pt x="277" y="597"/>
                      </a:lnTo>
                      <a:lnTo>
                        <a:pt x="264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8" y="585"/>
                      </a:lnTo>
                      <a:lnTo>
                        <a:pt x="214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8" y="560"/>
                      </a:lnTo>
                      <a:lnTo>
                        <a:pt x="168" y="554"/>
                      </a:lnTo>
                      <a:lnTo>
                        <a:pt x="158" y="546"/>
                      </a:lnTo>
                      <a:lnTo>
                        <a:pt x="149" y="539"/>
                      </a:lnTo>
                      <a:lnTo>
                        <a:pt x="142" y="531"/>
                      </a:lnTo>
                      <a:lnTo>
                        <a:pt x="134" y="523"/>
                      </a:lnTo>
                      <a:lnTo>
                        <a:pt x="127" y="515"/>
                      </a:lnTo>
                      <a:lnTo>
                        <a:pt x="120" y="507"/>
                      </a:lnTo>
                      <a:lnTo>
                        <a:pt x="116" y="499"/>
                      </a:lnTo>
                      <a:lnTo>
                        <a:pt x="110" y="490"/>
                      </a:lnTo>
                      <a:lnTo>
                        <a:pt x="107" y="481"/>
                      </a:lnTo>
                      <a:lnTo>
                        <a:pt x="104" y="472"/>
                      </a:lnTo>
                      <a:lnTo>
                        <a:pt x="102" y="463"/>
                      </a:lnTo>
                      <a:lnTo>
                        <a:pt x="99" y="454"/>
                      </a:lnTo>
                      <a:lnTo>
                        <a:pt x="98" y="445"/>
                      </a:lnTo>
                      <a:lnTo>
                        <a:pt x="98" y="434"/>
                      </a:lnTo>
                      <a:lnTo>
                        <a:pt x="98" y="423"/>
                      </a:lnTo>
                      <a:lnTo>
                        <a:pt x="98" y="412"/>
                      </a:lnTo>
                      <a:lnTo>
                        <a:pt x="99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7" y="325"/>
                      </a:lnTo>
                      <a:lnTo>
                        <a:pt x="127" y="297"/>
                      </a:lnTo>
                      <a:lnTo>
                        <a:pt x="141" y="269"/>
                      </a:lnTo>
                      <a:lnTo>
                        <a:pt x="155" y="239"/>
                      </a:lnTo>
                      <a:lnTo>
                        <a:pt x="168" y="213"/>
                      </a:lnTo>
                      <a:lnTo>
                        <a:pt x="183" y="190"/>
                      </a:lnTo>
                      <a:lnTo>
                        <a:pt x="196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8" y="97"/>
                      </a:lnTo>
                      <a:lnTo>
                        <a:pt x="285" y="93"/>
                      </a:lnTo>
                      <a:lnTo>
                        <a:pt x="294" y="91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6"/>
                      </a:lnTo>
                      <a:lnTo>
                        <a:pt x="333" y="85"/>
                      </a:lnTo>
                      <a:lnTo>
                        <a:pt x="343" y="85"/>
                      </a:lnTo>
                      <a:lnTo>
                        <a:pt x="355" y="86"/>
                      </a:lnTo>
                      <a:lnTo>
                        <a:pt x="365" y="87"/>
                      </a:lnTo>
                      <a:lnTo>
                        <a:pt x="376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7" y="100"/>
                      </a:lnTo>
                      <a:lnTo>
                        <a:pt x="417" y="104"/>
                      </a:lnTo>
                      <a:lnTo>
                        <a:pt x="427" y="108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2" y="129"/>
                      </a:lnTo>
                      <a:lnTo>
                        <a:pt x="471" y="136"/>
                      </a:lnTo>
                      <a:lnTo>
                        <a:pt x="481" y="144"/>
                      </a:lnTo>
                      <a:lnTo>
                        <a:pt x="490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1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5" y="211"/>
                      </a:lnTo>
                      <a:lnTo>
                        <a:pt x="527" y="222"/>
                      </a:lnTo>
                      <a:lnTo>
                        <a:pt x="530" y="235"/>
                      </a:lnTo>
                      <a:lnTo>
                        <a:pt x="532" y="247"/>
                      </a:lnTo>
                      <a:lnTo>
                        <a:pt x="532" y="259"/>
                      </a:lnTo>
                      <a:close/>
                      <a:moveTo>
                        <a:pt x="50" y="199"/>
                      </a:moveTo>
                      <a:lnTo>
                        <a:pt x="41" y="217"/>
                      </a:lnTo>
                      <a:lnTo>
                        <a:pt x="34" y="233"/>
                      </a:lnTo>
                      <a:lnTo>
                        <a:pt x="27" y="251"/>
                      </a:lnTo>
                      <a:lnTo>
                        <a:pt x="20" y="268"/>
                      </a:lnTo>
                      <a:lnTo>
                        <a:pt x="15" y="285"/>
                      </a:lnTo>
                      <a:lnTo>
                        <a:pt x="10" y="301"/>
                      </a:lnTo>
                      <a:lnTo>
                        <a:pt x="7" y="318"/>
                      </a:lnTo>
                      <a:lnTo>
                        <a:pt x="5" y="334"/>
                      </a:lnTo>
                      <a:lnTo>
                        <a:pt x="2" y="351"/>
                      </a:lnTo>
                      <a:lnTo>
                        <a:pt x="1" y="367"/>
                      </a:lnTo>
                      <a:lnTo>
                        <a:pt x="0" y="383"/>
                      </a:lnTo>
                      <a:lnTo>
                        <a:pt x="1" y="400"/>
                      </a:lnTo>
                      <a:lnTo>
                        <a:pt x="2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1" y="464"/>
                      </a:lnTo>
                      <a:lnTo>
                        <a:pt x="16" y="479"/>
                      </a:lnTo>
                      <a:lnTo>
                        <a:pt x="20" y="493"/>
                      </a:lnTo>
                      <a:lnTo>
                        <a:pt x="26" y="507"/>
                      </a:lnTo>
                      <a:lnTo>
                        <a:pt x="31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4" y="555"/>
                      </a:lnTo>
                      <a:lnTo>
                        <a:pt x="61" y="565"/>
                      </a:lnTo>
                      <a:lnTo>
                        <a:pt x="71" y="576"/>
                      </a:lnTo>
                      <a:lnTo>
                        <a:pt x="81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8" y="614"/>
                      </a:lnTo>
                      <a:lnTo>
                        <a:pt x="133" y="623"/>
                      </a:lnTo>
                      <a:lnTo>
                        <a:pt x="147" y="632"/>
                      </a:lnTo>
                      <a:lnTo>
                        <a:pt x="163" y="641"/>
                      </a:lnTo>
                      <a:lnTo>
                        <a:pt x="181" y="649"/>
                      </a:lnTo>
                      <a:lnTo>
                        <a:pt x="197" y="657"/>
                      </a:lnTo>
                      <a:lnTo>
                        <a:pt x="214" y="664"/>
                      </a:lnTo>
                      <a:lnTo>
                        <a:pt x="231" y="670"/>
                      </a:lnTo>
                      <a:lnTo>
                        <a:pt x="246" y="674"/>
                      </a:lnTo>
                      <a:lnTo>
                        <a:pt x="262" y="677"/>
                      </a:lnTo>
                      <a:lnTo>
                        <a:pt x="278" y="680"/>
                      </a:lnTo>
                      <a:lnTo>
                        <a:pt x="293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2" y="678"/>
                      </a:lnTo>
                      <a:lnTo>
                        <a:pt x="368" y="675"/>
                      </a:lnTo>
                      <a:lnTo>
                        <a:pt x="382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6" y="654"/>
                      </a:lnTo>
                      <a:lnTo>
                        <a:pt x="438" y="647"/>
                      </a:lnTo>
                      <a:lnTo>
                        <a:pt x="451" y="641"/>
                      </a:lnTo>
                      <a:lnTo>
                        <a:pt x="462" y="633"/>
                      </a:lnTo>
                      <a:lnTo>
                        <a:pt x="473" y="625"/>
                      </a:lnTo>
                      <a:lnTo>
                        <a:pt x="483" y="616"/>
                      </a:lnTo>
                      <a:lnTo>
                        <a:pt x="494" y="606"/>
                      </a:lnTo>
                      <a:lnTo>
                        <a:pt x="504" y="596"/>
                      </a:lnTo>
                      <a:lnTo>
                        <a:pt x="514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1" y="383"/>
                      </a:lnTo>
                      <a:lnTo>
                        <a:pt x="624" y="367"/>
                      </a:lnTo>
                      <a:lnTo>
                        <a:pt x="628" y="353"/>
                      </a:lnTo>
                      <a:lnTo>
                        <a:pt x="631" y="338"/>
                      </a:lnTo>
                      <a:lnTo>
                        <a:pt x="632" y="323"/>
                      </a:lnTo>
                      <a:lnTo>
                        <a:pt x="633" y="309"/>
                      </a:lnTo>
                      <a:lnTo>
                        <a:pt x="634" y="295"/>
                      </a:lnTo>
                      <a:lnTo>
                        <a:pt x="633" y="280"/>
                      </a:lnTo>
                      <a:lnTo>
                        <a:pt x="632" y="267"/>
                      </a:lnTo>
                      <a:lnTo>
                        <a:pt x="631" y="254"/>
                      </a:lnTo>
                      <a:lnTo>
                        <a:pt x="628" y="240"/>
                      </a:lnTo>
                      <a:lnTo>
                        <a:pt x="624" y="224"/>
                      </a:lnTo>
                      <a:lnTo>
                        <a:pt x="620" y="209"/>
                      </a:lnTo>
                      <a:lnTo>
                        <a:pt x="614" y="194"/>
                      </a:lnTo>
                      <a:lnTo>
                        <a:pt x="609" y="180"/>
                      </a:lnTo>
                      <a:lnTo>
                        <a:pt x="602" y="166"/>
                      </a:lnTo>
                      <a:lnTo>
                        <a:pt x="594" y="152"/>
                      </a:lnTo>
                      <a:lnTo>
                        <a:pt x="585" y="139"/>
                      </a:lnTo>
                      <a:lnTo>
                        <a:pt x="576" y="126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3" y="90"/>
                      </a:lnTo>
                      <a:lnTo>
                        <a:pt x="530" y="78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0"/>
                      </a:lnTo>
                      <a:lnTo>
                        <a:pt x="437" y="24"/>
                      </a:lnTo>
                      <a:lnTo>
                        <a:pt x="423" y="18"/>
                      </a:lnTo>
                      <a:lnTo>
                        <a:pt x="407" y="13"/>
                      </a:lnTo>
                      <a:lnTo>
                        <a:pt x="393" y="9"/>
                      </a:lnTo>
                      <a:lnTo>
                        <a:pt x="377" y="6"/>
                      </a:lnTo>
                      <a:lnTo>
                        <a:pt x="362" y="4"/>
                      </a:lnTo>
                      <a:lnTo>
                        <a:pt x="348" y="1"/>
                      </a:lnTo>
                      <a:lnTo>
                        <a:pt x="332" y="0"/>
                      </a:ln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90" y="3"/>
                      </a:lnTo>
                      <a:lnTo>
                        <a:pt x="275" y="6"/>
                      </a:lnTo>
                      <a:lnTo>
                        <a:pt x="261" y="8"/>
                      </a:lnTo>
                      <a:lnTo>
                        <a:pt x="248" y="13"/>
                      </a:lnTo>
                      <a:lnTo>
                        <a:pt x="234" y="17"/>
                      </a:lnTo>
                      <a:lnTo>
                        <a:pt x="221" y="23"/>
                      </a:lnTo>
                      <a:lnTo>
                        <a:pt x="207" y="29"/>
                      </a:lnTo>
                      <a:lnTo>
                        <a:pt x="194" y="36"/>
                      </a:lnTo>
                      <a:lnTo>
                        <a:pt x="182" y="45"/>
                      </a:lnTo>
                      <a:lnTo>
                        <a:pt x="170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5"/>
                      </a:lnTo>
                      <a:lnTo>
                        <a:pt x="110" y="108"/>
                      </a:lnTo>
                      <a:lnTo>
                        <a:pt x="99" y="122"/>
                      </a:lnTo>
                      <a:lnTo>
                        <a:pt x="89" y="135"/>
                      </a:lnTo>
                      <a:lnTo>
                        <a:pt x="79" y="150"/>
                      </a:lnTo>
                      <a:lnTo>
                        <a:pt x="69" y="165"/>
                      </a:lnTo>
                      <a:lnTo>
                        <a:pt x="59" y="182"/>
                      </a:lnTo>
                      <a:lnTo>
                        <a:pt x="50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207">
                  <a:extLst>
                    <a:ext uri="{FF2B5EF4-FFF2-40B4-BE49-F238E27FC236}">
                      <a16:creationId xmlns:a16="http://schemas.microsoft.com/office/drawing/2014/main" id="{62688957-3995-47A5-9467-E523C49F859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60" y="3708"/>
                  <a:ext cx="72" cy="70"/>
                </a:xfrm>
                <a:custGeom>
                  <a:avLst/>
                  <a:gdLst>
                    <a:gd name="T0" fmla="*/ 0 w 647"/>
                    <a:gd name="T1" fmla="*/ 0 h 622"/>
                    <a:gd name="T2" fmla="*/ 0 w 647"/>
                    <a:gd name="T3" fmla="*/ 0 h 622"/>
                    <a:gd name="T4" fmla="*/ 0 w 647"/>
                    <a:gd name="T5" fmla="*/ 0 h 622"/>
                    <a:gd name="T6" fmla="*/ 0 w 647"/>
                    <a:gd name="T7" fmla="*/ 0 h 622"/>
                    <a:gd name="T8" fmla="*/ 0 w 647"/>
                    <a:gd name="T9" fmla="*/ 0 h 622"/>
                    <a:gd name="T10" fmla="*/ 0 w 647"/>
                    <a:gd name="T11" fmla="*/ 0 h 622"/>
                    <a:gd name="T12" fmla="*/ 0 w 647"/>
                    <a:gd name="T13" fmla="*/ 0 h 622"/>
                    <a:gd name="T14" fmla="*/ 0 w 647"/>
                    <a:gd name="T15" fmla="*/ 0 h 622"/>
                    <a:gd name="T16" fmla="*/ 0 w 647"/>
                    <a:gd name="T17" fmla="*/ 0 h 622"/>
                    <a:gd name="T18" fmla="*/ 0 w 647"/>
                    <a:gd name="T19" fmla="*/ 0 h 622"/>
                    <a:gd name="T20" fmla="*/ 0 w 647"/>
                    <a:gd name="T21" fmla="*/ 0 h 6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7" h="622">
                      <a:moveTo>
                        <a:pt x="0" y="577"/>
                      </a:moveTo>
                      <a:lnTo>
                        <a:pt x="89" y="622"/>
                      </a:lnTo>
                      <a:lnTo>
                        <a:pt x="228" y="356"/>
                      </a:lnTo>
                      <a:lnTo>
                        <a:pt x="429" y="461"/>
                      </a:lnTo>
                      <a:lnTo>
                        <a:pt x="468" y="387"/>
                      </a:lnTo>
                      <a:lnTo>
                        <a:pt x="266" y="282"/>
                      </a:lnTo>
                      <a:lnTo>
                        <a:pt x="351" y="119"/>
                      </a:lnTo>
                      <a:lnTo>
                        <a:pt x="596" y="246"/>
                      </a:lnTo>
                      <a:lnTo>
                        <a:pt x="647" y="179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208">
                  <a:extLst>
                    <a:ext uri="{FF2B5EF4-FFF2-40B4-BE49-F238E27FC236}">
                      <a16:creationId xmlns:a16="http://schemas.microsoft.com/office/drawing/2014/main" id="{307EDC07-DA6B-48F8-A0EB-D4C3BBCF84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34" y="3535"/>
                  <a:ext cx="62" cy="79"/>
                </a:xfrm>
                <a:custGeom>
                  <a:avLst/>
                  <a:gdLst>
                    <a:gd name="T0" fmla="*/ 0 w 556"/>
                    <a:gd name="T1" fmla="*/ 0 h 709"/>
                    <a:gd name="T2" fmla="*/ 0 w 556"/>
                    <a:gd name="T3" fmla="*/ 0 h 709"/>
                    <a:gd name="T4" fmla="*/ 0 w 556"/>
                    <a:gd name="T5" fmla="*/ 0 h 709"/>
                    <a:gd name="T6" fmla="*/ 0 w 556"/>
                    <a:gd name="T7" fmla="*/ 0 h 709"/>
                    <a:gd name="T8" fmla="*/ 0 w 556"/>
                    <a:gd name="T9" fmla="*/ 0 h 709"/>
                    <a:gd name="T10" fmla="*/ 0 w 556"/>
                    <a:gd name="T11" fmla="*/ 0 h 709"/>
                    <a:gd name="T12" fmla="*/ 0 w 556"/>
                    <a:gd name="T13" fmla="*/ 0 h 709"/>
                    <a:gd name="T14" fmla="*/ 0 w 556"/>
                    <a:gd name="T15" fmla="*/ 0 h 709"/>
                    <a:gd name="T16" fmla="*/ 0 w 556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6" h="709">
                      <a:moveTo>
                        <a:pt x="102" y="74"/>
                      </a:moveTo>
                      <a:lnTo>
                        <a:pt x="263" y="158"/>
                      </a:lnTo>
                      <a:lnTo>
                        <a:pt x="0" y="665"/>
                      </a:lnTo>
                      <a:lnTo>
                        <a:pt x="86" y="709"/>
                      </a:lnTo>
                      <a:lnTo>
                        <a:pt x="349" y="203"/>
                      </a:lnTo>
                      <a:lnTo>
                        <a:pt x="508" y="286"/>
                      </a:lnTo>
                      <a:lnTo>
                        <a:pt x="556" y="217"/>
                      </a:lnTo>
                      <a:lnTo>
                        <a:pt x="140" y="0"/>
                      </a:lnTo>
                      <a:lnTo>
                        <a:pt x="102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209">
                  <a:extLst>
                    <a:ext uri="{FF2B5EF4-FFF2-40B4-BE49-F238E27FC236}">
                      <a16:creationId xmlns:a16="http://schemas.microsoft.com/office/drawing/2014/main" id="{1D3EC655-8AA3-4239-8C87-956BDC58461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4" y="3806"/>
                  <a:ext cx="70" cy="77"/>
                </a:xfrm>
                <a:custGeom>
                  <a:avLst/>
                  <a:gdLst>
                    <a:gd name="T0" fmla="*/ 0 w 631"/>
                    <a:gd name="T1" fmla="*/ 0 h 692"/>
                    <a:gd name="T2" fmla="*/ 0 w 631"/>
                    <a:gd name="T3" fmla="*/ 0 h 692"/>
                    <a:gd name="T4" fmla="*/ 0 w 631"/>
                    <a:gd name="T5" fmla="*/ 0 h 692"/>
                    <a:gd name="T6" fmla="*/ 0 w 631"/>
                    <a:gd name="T7" fmla="*/ 0 h 692"/>
                    <a:gd name="T8" fmla="*/ 0 w 631"/>
                    <a:gd name="T9" fmla="*/ 0 h 692"/>
                    <a:gd name="T10" fmla="*/ 0 w 631"/>
                    <a:gd name="T11" fmla="*/ 0 h 692"/>
                    <a:gd name="T12" fmla="*/ 0 w 631"/>
                    <a:gd name="T13" fmla="*/ 0 h 692"/>
                    <a:gd name="T14" fmla="*/ 0 w 631"/>
                    <a:gd name="T15" fmla="*/ 0 h 692"/>
                    <a:gd name="T16" fmla="*/ 0 w 631"/>
                    <a:gd name="T17" fmla="*/ 0 h 692"/>
                    <a:gd name="T18" fmla="*/ 0 w 631"/>
                    <a:gd name="T19" fmla="*/ 0 h 692"/>
                    <a:gd name="T20" fmla="*/ 0 w 631"/>
                    <a:gd name="T21" fmla="*/ 0 h 692"/>
                    <a:gd name="T22" fmla="*/ 0 w 631"/>
                    <a:gd name="T23" fmla="*/ 0 h 692"/>
                    <a:gd name="T24" fmla="*/ 0 w 631"/>
                    <a:gd name="T25" fmla="*/ 0 h 692"/>
                    <a:gd name="T26" fmla="*/ 0 w 631"/>
                    <a:gd name="T27" fmla="*/ 0 h 692"/>
                    <a:gd name="T28" fmla="*/ 0 w 631"/>
                    <a:gd name="T29" fmla="*/ 0 h 692"/>
                    <a:gd name="T30" fmla="*/ 0 w 631"/>
                    <a:gd name="T31" fmla="*/ 0 h 692"/>
                    <a:gd name="T32" fmla="*/ 0 w 631"/>
                    <a:gd name="T33" fmla="*/ 0 h 692"/>
                    <a:gd name="T34" fmla="*/ 0 w 631"/>
                    <a:gd name="T35" fmla="*/ 0 h 692"/>
                    <a:gd name="T36" fmla="*/ 0 w 631"/>
                    <a:gd name="T37" fmla="*/ 0 h 692"/>
                    <a:gd name="T38" fmla="*/ 0 w 631"/>
                    <a:gd name="T39" fmla="*/ 0 h 692"/>
                    <a:gd name="T40" fmla="*/ 0 w 631"/>
                    <a:gd name="T41" fmla="*/ 0 h 692"/>
                    <a:gd name="T42" fmla="*/ 0 w 631"/>
                    <a:gd name="T43" fmla="*/ 0 h 692"/>
                    <a:gd name="T44" fmla="*/ 0 w 631"/>
                    <a:gd name="T45" fmla="*/ 0 h 692"/>
                    <a:gd name="T46" fmla="*/ 0 w 631"/>
                    <a:gd name="T47" fmla="*/ 0 h 692"/>
                    <a:gd name="T48" fmla="*/ 0 w 631"/>
                    <a:gd name="T49" fmla="*/ 0 h 692"/>
                    <a:gd name="T50" fmla="*/ 0 w 631"/>
                    <a:gd name="T51" fmla="*/ 0 h 692"/>
                    <a:gd name="T52" fmla="*/ 0 w 631"/>
                    <a:gd name="T53" fmla="*/ 0 h 692"/>
                    <a:gd name="T54" fmla="*/ 0 w 631"/>
                    <a:gd name="T55" fmla="*/ 0 h 692"/>
                    <a:gd name="T56" fmla="*/ 0 w 631"/>
                    <a:gd name="T57" fmla="*/ 0 h 692"/>
                    <a:gd name="T58" fmla="*/ 0 w 631"/>
                    <a:gd name="T59" fmla="*/ 0 h 692"/>
                    <a:gd name="T60" fmla="*/ 0 w 631"/>
                    <a:gd name="T61" fmla="*/ 0 h 692"/>
                    <a:gd name="T62" fmla="*/ 0 w 631"/>
                    <a:gd name="T63" fmla="*/ 0 h 692"/>
                    <a:gd name="T64" fmla="*/ 0 w 631"/>
                    <a:gd name="T65" fmla="*/ 0 h 692"/>
                    <a:gd name="T66" fmla="*/ 0 w 631"/>
                    <a:gd name="T67" fmla="*/ 0 h 692"/>
                    <a:gd name="T68" fmla="*/ 0 w 631"/>
                    <a:gd name="T69" fmla="*/ 0 h 692"/>
                    <a:gd name="T70" fmla="*/ 0 w 631"/>
                    <a:gd name="T71" fmla="*/ 0 h 692"/>
                    <a:gd name="T72" fmla="*/ 0 w 631"/>
                    <a:gd name="T73" fmla="*/ 0 h 692"/>
                    <a:gd name="T74" fmla="*/ 0 w 631"/>
                    <a:gd name="T75" fmla="*/ 0 h 692"/>
                    <a:gd name="T76" fmla="*/ 0 w 631"/>
                    <a:gd name="T77" fmla="*/ 0 h 692"/>
                    <a:gd name="T78" fmla="*/ 0 w 631"/>
                    <a:gd name="T79" fmla="*/ 0 h 692"/>
                    <a:gd name="T80" fmla="*/ 0 w 631"/>
                    <a:gd name="T81" fmla="*/ 0 h 692"/>
                    <a:gd name="T82" fmla="*/ 0 w 631"/>
                    <a:gd name="T83" fmla="*/ 0 h 692"/>
                    <a:gd name="T84" fmla="*/ 0 w 631"/>
                    <a:gd name="T85" fmla="*/ 0 h 692"/>
                    <a:gd name="T86" fmla="*/ 0 w 631"/>
                    <a:gd name="T87" fmla="*/ 0 h 692"/>
                    <a:gd name="T88" fmla="*/ 0 w 631"/>
                    <a:gd name="T89" fmla="*/ 0 h 692"/>
                    <a:gd name="T90" fmla="*/ 0 w 631"/>
                    <a:gd name="T91" fmla="*/ 0 h 692"/>
                    <a:gd name="T92" fmla="*/ 0 w 631"/>
                    <a:gd name="T93" fmla="*/ 0 h 692"/>
                    <a:gd name="T94" fmla="*/ 0 w 631"/>
                    <a:gd name="T95" fmla="*/ 0 h 692"/>
                    <a:gd name="T96" fmla="*/ 0 w 631"/>
                    <a:gd name="T97" fmla="*/ 0 h 6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2">
                      <a:moveTo>
                        <a:pt x="478" y="40"/>
                      </a:moveTo>
                      <a:lnTo>
                        <a:pt x="454" y="29"/>
                      </a:lnTo>
                      <a:lnTo>
                        <a:pt x="429" y="19"/>
                      </a:lnTo>
                      <a:lnTo>
                        <a:pt x="405" y="11"/>
                      </a:lnTo>
                      <a:lnTo>
                        <a:pt x="381" y="5"/>
                      </a:lnTo>
                      <a:lnTo>
                        <a:pt x="357" y="1"/>
                      </a:lnTo>
                      <a:lnTo>
                        <a:pt x="333" y="0"/>
                      </a:lnTo>
                      <a:lnTo>
                        <a:pt x="309" y="0"/>
                      </a:lnTo>
                      <a:lnTo>
                        <a:pt x="285" y="2"/>
                      </a:lnTo>
                      <a:lnTo>
                        <a:pt x="266" y="4"/>
                      </a:lnTo>
                      <a:lnTo>
                        <a:pt x="249" y="9"/>
                      </a:lnTo>
                      <a:lnTo>
                        <a:pt x="232" y="14"/>
                      </a:lnTo>
                      <a:lnTo>
                        <a:pt x="214" y="21"/>
                      </a:lnTo>
                      <a:lnTo>
                        <a:pt x="198" y="29"/>
                      </a:lnTo>
                      <a:lnTo>
                        <a:pt x="183" y="37"/>
                      </a:lnTo>
                      <a:lnTo>
                        <a:pt x="167" y="47"/>
                      </a:lnTo>
                      <a:lnTo>
                        <a:pt x="152" y="58"/>
                      </a:lnTo>
                      <a:lnTo>
                        <a:pt x="137" y="70"/>
                      </a:lnTo>
                      <a:lnTo>
                        <a:pt x="124" y="83"/>
                      </a:lnTo>
                      <a:lnTo>
                        <a:pt x="110" y="99"/>
                      </a:lnTo>
                      <a:lnTo>
                        <a:pt x="97" y="115"/>
                      </a:lnTo>
                      <a:lnTo>
                        <a:pt x="85" y="131"/>
                      </a:lnTo>
                      <a:lnTo>
                        <a:pt x="72" y="150"/>
                      </a:lnTo>
                      <a:lnTo>
                        <a:pt x="60" y="169"/>
                      </a:lnTo>
                      <a:lnTo>
                        <a:pt x="49" y="190"/>
                      </a:lnTo>
                      <a:lnTo>
                        <a:pt x="40" y="208"/>
                      </a:lnTo>
                      <a:lnTo>
                        <a:pt x="32" y="226"/>
                      </a:lnTo>
                      <a:lnTo>
                        <a:pt x="24" y="243"/>
                      </a:lnTo>
                      <a:lnTo>
                        <a:pt x="19" y="261"/>
                      </a:lnTo>
                      <a:lnTo>
                        <a:pt x="13" y="277"/>
                      </a:lnTo>
                      <a:lnTo>
                        <a:pt x="9" y="294"/>
                      </a:lnTo>
                      <a:lnTo>
                        <a:pt x="5" y="311"/>
                      </a:lnTo>
                      <a:lnTo>
                        <a:pt x="2" y="327"/>
                      </a:lnTo>
                      <a:lnTo>
                        <a:pt x="1" y="343"/>
                      </a:lnTo>
                      <a:lnTo>
                        <a:pt x="0" y="359"/>
                      </a:lnTo>
                      <a:lnTo>
                        <a:pt x="0" y="375"/>
                      </a:lnTo>
                      <a:lnTo>
                        <a:pt x="1" y="390"/>
                      </a:lnTo>
                      <a:lnTo>
                        <a:pt x="2" y="406"/>
                      </a:lnTo>
                      <a:lnTo>
                        <a:pt x="5" y="421"/>
                      </a:lnTo>
                      <a:lnTo>
                        <a:pt x="9" y="437"/>
                      </a:lnTo>
                      <a:lnTo>
                        <a:pt x="13" y="453"/>
                      </a:lnTo>
                      <a:lnTo>
                        <a:pt x="18" y="466"/>
                      </a:lnTo>
                      <a:lnTo>
                        <a:pt x="23" y="480"/>
                      </a:lnTo>
                      <a:lnTo>
                        <a:pt x="30" y="494"/>
                      </a:lnTo>
                      <a:lnTo>
                        <a:pt x="37" y="507"/>
                      </a:lnTo>
                      <a:lnTo>
                        <a:pt x="45" y="521"/>
                      </a:lnTo>
                      <a:lnTo>
                        <a:pt x="53" y="534"/>
                      </a:lnTo>
                      <a:lnTo>
                        <a:pt x="62" y="546"/>
                      </a:lnTo>
                      <a:lnTo>
                        <a:pt x="72" y="559"/>
                      </a:lnTo>
                      <a:lnTo>
                        <a:pt x="84" y="570"/>
                      </a:lnTo>
                      <a:lnTo>
                        <a:pt x="95" y="581"/>
                      </a:lnTo>
                      <a:lnTo>
                        <a:pt x="107" y="592"/>
                      </a:lnTo>
                      <a:lnTo>
                        <a:pt x="120" y="603"/>
                      </a:lnTo>
                      <a:lnTo>
                        <a:pt x="135" y="613"/>
                      </a:lnTo>
                      <a:lnTo>
                        <a:pt x="149" y="623"/>
                      </a:lnTo>
                      <a:lnTo>
                        <a:pt x="165" y="632"/>
                      </a:lnTo>
                      <a:lnTo>
                        <a:pt x="182" y="642"/>
                      </a:lnTo>
                      <a:lnTo>
                        <a:pt x="208" y="654"/>
                      </a:lnTo>
                      <a:lnTo>
                        <a:pt x="235" y="666"/>
                      </a:lnTo>
                      <a:lnTo>
                        <a:pt x="262" y="675"/>
                      </a:lnTo>
                      <a:lnTo>
                        <a:pt x="288" y="682"/>
                      </a:lnTo>
                      <a:lnTo>
                        <a:pt x="314" y="688"/>
                      </a:lnTo>
                      <a:lnTo>
                        <a:pt x="340" y="691"/>
                      </a:lnTo>
                      <a:lnTo>
                        <a:pt x="366" y="692"/>
                      </a:lnTo>
                      <a:lnTo>
                        <a:pt x="391" y="691"/>
                      </a:lnTo>
                      <a:lnTo>
                        <a:pt x="534" y="417"/>
                      </a:lnTo>
                      <a:lnTo>
                        <a:pt x="308" y="300"/>
                      </a:lnTo>
                      <a:lnTo>
                        <a:pt x="283" y="381"/>
                      </a:lnTo>
                      <a:lnTo>
                        <a:pt x="410" y="447"/>
                      </a:lnTo>
                      <a:lnTo>
                        <a:pt x="328" y="605"/>
                      </a:lnTo>
                      <a:lnTo>
                        <a:pt x="317" y="604"/>
                      </a:lnTo>
                      <a:lnTo>
                        <a:pt x="304" y="603"/>
                      </a:lnTo>
                      <a:lnTo>
                        <a:pt x="291" y="600"/>
                      </a:lnTo>
                      <a:lnTo>
                        <a:pt x="279" y="596"/>
                      </a:lnTo>
                      <a:lnTo>
                        <a:pt x="264" y="592"/>
                      </a:lnTo>
                      <a:lnTo>
                        <a:pt x="251" y="588"/>
                      </a:lnTo>
                      <a:lnTo>
                        <a:pt x="237" y="581"/>
                      </a:lnTo>
                      <a:lnTo>
                        <a:pt x="224" y="574"/>
                      </a:lnTo>
                      <a:lnTo>
                        <a:pt x="210" y="566"/>
                      </a:lnTo>
                      <a:lnTo>
                        <a:pt x="195" y="557"/>
                      </a:lnTo>
                      <a:lnTo>
                        <a:pt x="181" y="546"/>
                      </a:lnTo>
                      <a:lnTo>
                        <a:pt x="168" y="535"/>
                      </a:lnTo>
                      <a:lnTo>
                        <a:pt x="156" y="524"/>
                      </a:lnTo>
                      <a:lnTo>
                        <a:pt x="144" y="512"/>
                      </a:lnTo>
                      <a:lnTo>
                        <a:pt x="134" y="499"/>
                      </a:lnTo>
                      <a:lnTo>
                        <a:pt x="125" y="486"/>
                      </a:lnTo>
                      <a:lnTo>
                        <a:pt x="118" y="475"/>
                      </a:lnTo>
                      <a:lnTo>
                        <a:pt x="111" y="463"/>
                      </a:lnTo>
                      <a:lnTo>
                        <a:pt x="107" y="450"/>
                      </a:lnTo>
                      <a:lnTo>
                        <a:pt x="102" y="437"/>
                      </a:lnTo>
                      <a:lnTo>
                        <a:pt x="100" y="425"/>
                      </a:lnTo>
                      <a:lnTo>
                        <a:pt x="99" y="410"/>
                      </a:lnTo>
                      <a:lnTo>
                        <a:pt x="98" y="396"/>
                      </a:lnTo>
                      <a:lnTo>
                        <a:pt x="99" y="381"/>
                      </a:lnTo>
                      <a:lnTo>
                        <a:pt x="100" y="367"/>
                      </a:lnTo>
                      <a:lnTo>
                        <a:pt x="102" y="351"/>
                      </a:lnTo>
                      <a:lnTo>
                        <a:pt x="107" y="334"/>
                      </a:lnTo>
                      <a:lnTo>
                        <a:pt x="111" y="318"/>
                      </a:lnTo>
                      <a:lnTo>
                        <a:pt x="118" y="301"/>
                      </a:lnTo>
                      <a:lnTo>
                        <a:pt x="125" y="284"/>
                      </a:lnTo>
                      <a:lnTo>
                        <a:pt x="133" y="265"/>
                      </a:lnTo>
                      <a:lnTo>
                        <a:pt x="142" y="247"/>
                      </a:lnTo>
                      <a:lnTo>
                        <a:pt x="153" y="226"/>
                      </a:lnTo>
                      <a:lnTo>
                        <a:pt x="165" y="207"/>
                      </a:lnTo>
                      <a:lnTo>
                        <a:pt x="177" y="188"/>
                      </a:lnTo>
                      <a:lnTo>
                        <a:pt x="189" y="172"/>
                      </a:lnTo>
                      <a:lnTo>
                        <a:pt x="203" y="156"/>
                      </a:lnTo>
                      <a:lnTo>
                        <a:pt x="216" y="141"/>
                      </a:lnTo>
                      <a:lnTo>
                        <a:pt x="230" y="128"/>
                      </a:lnTo>
                      <a:lnTo>
                        <a:pt x="244" y="116"/>
                      </a:lnTo>
                      <a:lnTo>
                        <a:pt x="254" y="108"/>
                      </a:lnTo>
                      <a:lnTo>
                        <a:pt x="264" y="102"/>
                      </a:lnTo>
                      <a:lnTo>
                        <a:pt x="275" y="97"/>
                      </a:lnTo>
                      <a:lnTo>
                        <a:pt x="286" y="92"/>
                      </a:lnTo>
                      <a:lnTo>
                        <a:pt x="298" y="89"/>
                      </a:lnTo>
                      <a:lnTo>
                        <a:pt x="309" y="87"/>
                      </a:lnTo>
                      <a:lnTo>
                        <a:pt x="321" y="85"/>
                      </a:lnTo>
                      <a:lnTo>
                        <a:pt x="333" y="85"/>
                      </a:lnTo>
                      <a:lnTo>
                        <a:pt x="347" y="85"/>
                      </a:lnTo>
                      <a:lnTo>
                        <a:pt x="360" y="86"/>
                      </a:lnTo>
                      <a:lnTo>
                        <a:pt x="373" y="88"/>
                      </a:lnTo>
                      <a:lnTo>
                        <a:pt x="387" y="91"/>
                      </a:lnTo>
                      <a:lnTo>
                        <a:pt x="400" y="96"/>
                      </a:lnTo>
                      <a:lnTo>
                        <a:pt x="415" y="100"/>
                      </a:lnTo>
                      <a:lnTo>
                        <a:pt x="428" y="107"/>
                      </a:lnTo>
                      <a:lnTo>
                        <a:pt x="443" y="114"/>
                      </a:lnTo>
                      <a:lnTo>
                        <a:pt x="464" y="126"/>
                      </a:lnTo>
                      <a:lnTo>
                        <a:pt x="483" y="138"/>
                      </a:lnTo>
                      <a:lnTo>
                        <a:pt x="499" y="151"/>
                      </a:lnTo>
                      <a:lnTo>
                        <a:pt x="513" y="166"/>
                      </a:lnTo>
                      <a:lnTo>
                        <a:pt x="526" y="180"/>
                      </a:lnTo>
                      <a:lnTo>
                        <a:pt x="537" y="197"/>
                      </a:lnTo>
                      <a:lnTo>
                        <a:pt x="548" y="214"/>
                      </a:lnTo>
                      <a:lnTo>
                        <a:pt x="560" y="232"/>
                      </a:lnTo>
                      <a:lnTo>
                        <a:pt x="631" y="197"/>
                      </a:lnTo>
                      <a:lnTo>
                        <a:pt x="618" y="172"/>
                      </a:lnTo>
                      <a:lnTo>
                        <a:pt x="602" y="147"/>
                      </a:lnTo>
                      <a:lnTo>
                        <a:pt x="594" y="136"/>
                      </a:lnTo>
                      <a:lnTo>
                        <a:pt x="585" y="125"/>
                      </a:lnTo>
                      <a:lnTo>
                        <a:pt x="576" y="115"/>
                      </a:lnTo>
                      <a:lnTo>
                        <a:pt x="567" y="105"/>
                      </a:lnTo>
                      <a:lnTo>
                        <a:pt x="558" y="96"/>
                      </a:lnTo>
                      <a:lnTo>
                        <a:pt x="548" y="87"/>
                      </a:lnTo>
                      <a:lnTo>
                        <a:pt x="537" y="78"/>
                      </a:lnTo>
                      <a:lnTo>
                        <a:pt x="527" y="70"/>
                      </a:lnTo>
                      <a:lnTo>
                        <a:pt x="504" y="54"/>
                      </a:lnTo>
                      <a:lnTo>
                        <a:pt x="478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Freeform 210">
                  <a:extLst>
                    <a:ext uri="{FF2B5EF4-FFF2-40B4-BE49-F238E27FC236}">
                      <a16:creationId xmlns:a16="http://schemas.microsoft.com/office/drawing/2014/main" id="{ED0B6F6D-DF7A-4B4F-80EA-5268590C9F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3" y="3825"/>
                  <a:ext cx="67" cy="82"/>
                </a:xfrm>
                <a:custGeom>
                  <a:avLst/>
                  <a:gdLst>
                    <a:gd name="T0" fmla="*/ 0 w 604"/>
                    <a:gd name="T1" fmla="*/ 0 h 737"/>
                    <a:gd name="T2" fmla="*/ 0 w 604"/>
                    <a:gd name="T3" fmla="*/ 0 h 737"/>
                    <a:gd name="T4" fmla="*/ 0 w 604"/>
                    <a:gd name="T5" fmla="*/ 0 h 737"/>
                    <a:gd name="T6" fmla="*/ 0 w 604"/>
                    <a:gd name="T7" fmla="*/ 0 h 737"/>
                    <a:gd name="T8" fmla="*/ 0 w 604"/>
                    <a:gd name="T9" fmla="*/ 0 h 737"/>
                    <a:gd name="T10" fmla="*/ 0 w 604"/>
                    <a:gd name="T11" fmla="*/ 0 h 737"/>
                    <a:gd name="T12" fmla="*/ 0 w 604"/>
                    <a:gd name="T13" fmla="*/ 0 h 737"/>
                    <a:gd name="T14" fmla="*/ 0 w 604"/>
                    <a:gd name="T15" fmla="*/ 0 h 737"/>
                    <a:gd name="T16" fmla="*/ 0 w 604"/>
                    <a:gd name="T17" fmla="*/ 0 h 737"/>
                    <a:gd name="T18" fmla="*/ 0 w 604"/>
                    <a:gd name="T19" fmla="*/ 0 h 737"/>
                    <a:gd name="T20" fmla="*/ 0 w 604"/>
                    <a:gd name="T21" fmla="*/ 0 h 737"/>
                    <a:gd name="T22" fmla="*/ 0 w 604"/>
                    <a:gd name="T23" fmla="*/ 0 h 737"/>
                    <a:gd name="T24" fmla="*/ 0 w 604"/>
                    <a:gd name="T25" fmla="*/ 0 h 737"/>
                    <a:gd name="T26" fmla="*/ 0 w 604"/>
                    <a:gd name="T27" fmla="*/ 0 h 737"/>
                    <a:gd name="T28" fmla="*/ 0 w 604"/>
                    <a:gd name="T29" fmla="*/ 0 h 737"/>
                    <a:gd name="T30" fmla="*/ 0 w 604"/>
                    <a:gd name="T31" fmla="*/ 0 h 737"/>
                    <a:gd name="T32" fmla="*/ 0 w 604"/>
                    <a:gd name="T33" fmla="*/ 0 h 737"/>
                    <a:gd name="T34" fmla="*/ 0 w 604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4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4" y="267"/>
                      </a:lnTo>
                      <a:lnTo>
                        <a:pt x="502" y="215"/>
                      </a:lnTo>
                      <a:lnTo>
                        <a:pt x="283" y="349"/>
                      </a:lnTo>
                      <a:lnTo>
                        <a:pt x="259" y="364"/>
                      </a:lnTo>
                      <a:lnTo>
                        <a:pt x="237" y="381"/>
                      </a:lnTo>
                      <a:lnTo>
                        <a:pt x="220" y="393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6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3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211">
                  <a:extLst>
                    <a:ext uri="{FF2B5EF4-FFF2-40B4-BE49-F238E27FC236}">
                      <a16:creationId xmlns:a16="http://schemas.microsoft.com/office/drawing/2014/main" id="{623DAFFB-0824-4CEF-8AA1-6C9C056FF1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73" y="3566"/>
                  <a:ext cx="73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2"/>
                      </a:lnTo>
                      <a:lnTo>
                        <a:pt x="130" y="545"/>
                      </a:lnTo>
                      <a:lnTo>
                        <a:pt x="227" y="359"/>
                      </a:lnTo>
                      <a:lnTo>
                        <a:pt x="442" y="472"/>
                      </a:lnTo>
                      <a:lnTo>
                        <a:pt x="481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8" y="255"/>
                      </a:lnTo>
                      <a:lnTo>
                        <a:pt x="660" y="187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212">
                  <a:extLst>
                    <a:ext uri="{FF2B5EF4-FFF2-40B4-BE49-F238E27FC236}">
                      <a16:creationId xmlns:a16="http://schemas.microsoft.com/office/drawing/2014/main" id="{B99CBE93-10CE-4BEE-9BEA-D10A3FD7B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34" y="3603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622" h="677">
                      <a:moveTo>
                        <a:pt x="484" y="36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8"/>
                      </a:lnTo>
                      <a:lnTo>
                        <a:pt x="391" y="4"/>
                      </a:lnTo>
                      <a:lnTo>
                        <a:pt x="376" y="2"/>
                      </a:lnTo>
                      <a:lnTo>
                        <a:pt x="360" y="1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3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3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4" y="62"/>
                      </a:lnTo>
                      <a:lnTo>
                        <a:pt x="140" y="72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19"/>
                      </a:lnTo>
                      <a:lnTo>
                        <a:pt x="81" y="133"/>
                      </a:lnTo>
                      <a:lnTo>
                        <a:pt x="71" y="147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9" y="225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3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1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8" y="429"/>
                      </a:lnTo>
                      <a:lnTo>
                        <a:pt x="11" y="445"/>
                      </a:lnTo>
                      <a:lnTo>
                        <a:pt x="15" y="458"/>
                      </a:lnTo>
                      <a:lnTo>
                        <a:pt x="21" y="473"/>
                      </a:lnTo>
                      <a:lnTo>
                        <a:pt x="27" y="487"/>
                      </a:lnTo>
                      <a:lnTo>
                        <a:pt x="33" y="501"/>
                      </a:lnTo>
                      <a:lnTo>
                        <a:pt x="40" y="513"/>
                      </a:lnTo>
                      <a:lnTo>
                        <a:pt x="49" y="526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3"/>
                      </a:lnTo>
                      <a:lnTo>
                        <a:pt x="99" y="584"/>
                      </a:lnTo>
                      <a:lnTo>
                        <a:pt x="111" y="595"/>
                      </a:lnTo>
                      <a:lnTo>
                        <a:pt x="125" y="605"/>
                      </a:lnTo>
                      <a:lnTo>
                        <a:pt x="138" y="613"/>
                      </a:lnTo>
                      <a:lnTo>
                        <a:pt x="151" y="622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7" y="664"/>
                      </a:lnTo>
                      <a:lnTo>
                        <a:pt x="274" y="670"/>
                      </a:lnTo>
                      <a:lnTo>
                        <a:pt x="300" y="675"/>
                      </a:lnTo>
                      <a:lnTo>
                        <a:pt x="325" y="677"/>
                      </a:lnTo>
                      <a:lnTo>
                        <a:pt x="338" y="677"/>
                      </a:lnTo>
                      <a:lnTo>
                        <a:pt x="350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3"/>
                      </a:lnTo>
                      <a:lnTo>
                        <a:pt x="349" y="593"/>
                      </a:lnTo>
                      <a:lnTo>
                        <a:pt x="342" y="593"/>
                      </a:lnTo>
                      <a:lnTo>
                        <a:pt x="326" y="595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4"/>
                      </a:lnTo>
                      <a:lnTo>
                        <a:pt x="177" y="541"/>
                      </a:lnTo>
                      <a:lnTo>
                        <a:pt x="161" y="528"/>
                      </a:lnTo>
                      <a:lnTo>
                        <a:pt x="147" y="512"/>
                      </a:lnTo>
                      <a:lnTo>
                        <a:pt x="140" y="504"/>
                      </a:lnTo>
                      <a:lnTo>
                        <a:pt x="135" y="495"/>
                      </a:lnTo>
                      <a:lnTo>
                        <a:pt x="129" y="486"/>
                      </a:lnTo>
                      <a:lnTo>
                        <a:pt x="124" y="477"/>
                      </a:lnTo>
                      <a:lnTo>
                        <a:pt x="119" y="467"/>
                      </a:lnTo>
                      <a:lnTo>
                        <a:pt x="115" y="457"/>
                      </a:lnTo>
                      <a:lnTo>
                        <a:pt x="111" y="447"/>
                      </a:lnTo>
                      <a:lnTo>
                        <a:pt x="108" y="437"/>
                      </a:lnTo>
                      <a:lnTo>
                        <a:pt x="103" y="415"/>
                      </a:lnTo>
                      <a:lnTo>
                        <a:pt x="100" y="393"/>
                      </a:lnTo>
                      <a:lnTo>
                        <a:pt x="100" y="381"/>
                      </a:lnTo>
                      <a:lnTo>
                        <a:pt x="100" y="371"/>
                      </a:lnTo>
                      <a:lnTo>
                        <a:pt x="101" y="360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1" y="315"/>
                      </a:lnTo>
                      <a:lnTo>
                        <a:pt x="116" y="302"/>
                      </a:lnTo>
                      <a:lnTo>
                        <a:pt x="127" y="277"/>
                      </a:lnTo>
                      <a:lnTo>
                        <a:pt x="140" y="248"/>
                      </a:lnTo>
                      <a:lnTo>
                        <a:pt x="153" y="225"/>
                      </a:lnTo>
                      <a:lnTo>
                        <a:pt x="164" y="206"/>
                      </a:lnTo>
                      <a:lnTo>
                        <a:pt x="176" y="189"/>
                      </a:lnTo>
                      <a:lnTo>
                        <a:pt x="187" y="172"/>
                      </a:lnTo>
                      <a:lnTo>
                        <a:pt x="199" y="157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5"/>
                      </a:lnTo>
                      <a:lnTo>
                        <a:pt x="261" y="107"/>
                      </a:lnTo>
                      <a:lnTo>
                        <a:pt x="273" y="102"/>
                      </a:lnTo>
                      <a:lnTo>
                        <a:pt x="285" y="96"/>
                      </a:lnTo>
                      <a:lnTo>
                        <a:pt x="299" y="91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5"/>
                      </a:lnTo>
                      <a:lnTo>
                        <a:pt x="352" y="84"/>
                      </a:lnTo>
                      <a:lnTo>
                        <a:pt x="365" y="85"/>
                      </a:lnTo>
                      <a:lnTo>
                        <a:pt x="380" y="86"/>
                      </a:lnTo>
                      <a:lnTo>
                        <a:pt x="393" y="88"/>
                      </a:lnTo>
                      <a:lnTo>
                        <a:pt x="407" y="91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2" y="117"/>
                      </a:lnTo>
                      <a:lnTo>
                        <a:pt x="477" y="126"/>
                      </a:lnTo>
                      <a:lnTo>
                        <a:pt x="490" y="137"/>
                      </a:lnTo>
                      <a:lnTo>
                        <a:pt x="503" y="148"/>
                      </a:lnTo>
                      <a:lnTo>
                        <a:pt x="515" y="161"/>
                      </a:lnTo>
                      <a:lnTo>
                        <a:pt x="526" y="174"/>
                      </a:lnTo>
                      <a:lnTo>
                        <a:pt x="536" y="187"/>
                      </a:lnTo>
                      <a:lnTo>
                        <a:pt x="545" y="203"/>
                      </a:lnTo>
                      <a:lnTo>
                        <a:pt x="622" y="167"/>
                      </a:lnTo>
                      <a:lnTo>
                        <a:pt x="611" y="148"/>
                      </a:lnTo>
                      <a:lnTo>
                        <a:pt x="599" y="129"/>
                      </a:lnTo>
                      <a:lnTo>
                        <a:pt x="583" y="112"/>
                      </a:lnTo>
                      <a:lnTo>
                        <a:pt x="565" y="94"/>
                      </a:lnTo>
                      <a:lnTo>
                        <a:pt x="547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213">
                  <a:extLst>
                    <a:ext uri="{FF2B5EF4-FFF2-40B4-BE49-F238E27FC236}">
                      <a16:creationId xmlns:a16="http://schemas.microsoft.com/office/drawing/2014/main" id="{169AD4E3-2810-46C4-9A46-1429E273471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43" y="3707"/>
                  <a:ext cx="69" cy="75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6"/>
                      </a:moveTo>
                      <a:lnTo>
                        <a:pt x="468" y="28"/>
                      </a:lnTo>
                      <a:lnTo>
                        <a:pt x="453" y="21"/>
                      </a:lnTo>
                      <a:lnTo>
                        <a:pt x="437" y="16"/>
                      </a:lnTo>
                      <a:lnTo>
                        <a:pt x="423" y="11"/>
                      </a:lnTo>
                      <a:lnTo>
                        <a:pt x="407" y="8"/>
                      </a:lnTo>
                      <a:lnTo>
                        <a:pt x="391" y="5"/>
                      </a:lnTo>
                      <a:lnTo>
                        <a:pt x="376" y="3"/>
                      </a:lnTo>
                      <a:lnTo>
                        <a:pt x="360" y="0"/>
                      </a:lnTo>
                      <a:lnTo>
                        <a:pt x="345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8" y="9"/>
                      </a:lnTo>
                      <a:lnTo>
                        <a:pt x="252" y="14"/>
                      </a:lnTo>
                      <a:lnTo>
                        <a:pt x="238" y="18"/>
                      </a:lnTo>
                      <a:lnTo>
                        <a:pt x="223" y="24"/>
                      </a:lnTo>
                      <a:lnTo>
                        <a:pt x="209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1" y="73"/>
                      </a:lnTo>
                      <a:lnTo>
                        <a:pt x="127" y="84"/>
                      </a:lnTo>
                      <a:lnTo>
                        <a:pt x="116" y="95"/>
                      </a:lnTo>
                      <a:lnTo>
                        <a:pt x="104" y="107"/>
                      </a:lnTo>
                      <a:lnTo>
                        <a:pt x="93" y="120"/>
                      </a:lnTo>
                      <a:lnTo>
                        <a:pt x="81" y="133"/>
                      </a:lnTo>
                      <a:lnTo>
                        <a:pt x="71" y="148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4" y="193"/>
                      </a:lnTo>
                      <a:lnTo>
                        <a:pt x="36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5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5" y="415"/>
                      </a:lnTo>
                      <a:lnTo>
                        <a:pt x="7" y="430"/>
                      </a:lnTo>
                      <a:lnTo>
                        <a:pt x="11" y="444"/>
                      </a:lnTo>
                      <a:lnTo>
                        <a:pt x="16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4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2" y="595"/>
                      </a:lnTo>
                      <a:lnTo>
                        <a:pt x="124" y="605"/>
                      </a:lnTo>
                      <a:lnTo>
                        <a:pt x="137" y="614"/>
                      </a:lnTo>
                      <a:lnTo>
                        <a:pt x="152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8" y="664"/>
                      </a:lnTo>
                      <a:lnTo>
                        <a:pt x="274" y="671"/>
                      </a:lnTo>
                      <a:lnTo>
                        <a:pt x="300" y="675"/>
                      </a:lnTo>
                      <a:lnTo>
                        <a:pt x="326" y="677"/>
                      </a:lnTo>
                      <a:lnTo>
                        <a:pt x="338" y="677"/>
                      </a:lnTo>
                      <a:lnTo>
                        <a:pt x="349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8" y="594"/>
                      </a:lnTo>
                      <a:lnTo>
                        <a:pt x="342" y="594"/>
                      </a:lnTo>
                      <a:lnTo>
                        <a:pt x="327" y="594"/>
                      </a:lnTo>
                      <a:lnTo>
                        <a:pt x="310" y="594"/>
                      </a:lnTo>
                      <a:lnTo>
                        <a:pt x="294" y="591"/>
                      </a:lnTo>
                      <a:lnTo>
                        <a:pt x="278" y="588"/>
                      </a:lnTo>
                      <a:lnTo>
                        <a:pt x="261" y="585"/>
                      </a:lnTo>
                      <a:lnTo>
                        <a:pt x="245" y="579"/>
                      </a:lnTo>
                      <a:lnTo>
                        <a:pt x="230" y="572"/>
                      </a:lnTo>
                      <a:lnTo>
                        <a:pt x="215" y="566"/>
                      </a:lnTo>
                      <a:lnTo>
                        <a:pt x="195" y="555"/>
                      </a:lnTo>
                      <a:lnTo>
                        <a:pt x="177" y="541"/>
                      </a:lnTo>
                      <a:lnTo>
                        <a:pt x="170" y="535"/>
                      </a:lnTo>
                      <a:lnTo>
                        <a:pt x="162" y="528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1" y="503"/>
                      </a:lnTo>
                      <a:lnTo>
                        <a:pt x="134" y="496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2" y="448"/>
                      </a:lnTo>
                      <a:lnTo>
                        <a:pt x="108" y="436"/>
                      </a:lnTo>
                      <a:lnTo>
                        <a:pt x="104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2"/>
                      </a:lnTo>
                      <a:lnTo>
                        <a:pt x="102" y="361"/>
                      </a:lnTo>
                      <a:lnTo>
                        <a:pt x="103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2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1" y="248"/>
                      </a:lnTo>
                      <a:lnTo>
                        <a:pt x="152" y="226"/>
                      </a:lnTo>
                      <a:lnTo>
                        <a:pt x="164" y="207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200" y="158"/>
                      </a:lnTo>
                      <a:lnTo>
                        <a:pt x="211" y="144"/>
                      </a:lnTo>
                      <a:lnTo>
                        <a:pt x="223" y="133"/>
                      </a:lnTo>
                      <a:lnTo>
                        <a:pt x="236" y="123"/>
                      </a:lnTo>
                      <a:lnTo>
                        <a:pt x="249" y="114"/>
                      </a:lnTo>
                      <a:lnTo>
                        <a:pt x="260" y="107"/>
                      </a:lnTo>
                      <a:lnTo>
                        <a:pt x="273" y="101"/>
                      </a:lnTo>
                      <a:lnTo>
                        <a:pt x="285" y="96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6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6" y="85"/>
                      </a:lnTo>
                      <a:lnTo>
                        <a:pt x="379" y="86"/>
                      </a:lnTo>
                      <a:lnTo>
                        <a:pt x="394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3" y="117"/>
                      </a:lnTo>
                      <a:lnTo>
                        <a:pt x="477" y="126"/>
                      </a:lnTo>
                      <a:lnTo>
                        <a:pt x="491" y="137"/>
                      </a:lnTo>
                      <a:lnTo>
                        <a:pt x="503" y="149"/>
                      </a:lnTo>
                      <a:lnTo>
                        <a:pt x="515" y="161"/>
                      </a:lnTo>
                      <a:lnTo>
                        <a:pt x="525" y="174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8"/>
                      </a:lnTo>
                      <a:lnTo>
                        <a:pt x="611" y="148"/>
                      </a:lnTo>
                      <a:lnTo>
                        <a:pt x="598" y="130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214">
                  <a:extLst>
                    <a:ext uri="{FF2B5EF4-FFF2-40B4-BE49-F238E27FC236}">
                      <a16:creationId xmlns:a16="http://schemas.microsoft.com/office/drawing/2014/main" id="{2BECC51C-3323-4E0D-B12B-47751F74E8B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59" y="3820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5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7"/>
                      </a:lnTo>
                      <a:lnTo>
                        <a:pt x="391" y="5"/>
                      </a:lnTo>
                      <a:lnTo>
                        <a:pt x="375" y="2"/>
                      </a:lnTo>
                      <a:lnTo>
                        <a:pt x="360" y="0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2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4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79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0" y="73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20"/>
                      </a:lnTo>
                      <a:lnTo>
                        <a:pt x="81" y="133"/>
                      </a:lnTo>
                      <a:lnTo>
                        <a:pt x="71" y="146"/>
                      </a:lnTo>
                      <a:lnTo>
                        <a:pt x="61" y="162"/>
                      </a:lnTo>
                      <a:lnTo>
                        <a:pt x="52" y="176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6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1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6" y="430"/>
                      </a:lnTo>
                      <a:lnTo>
                        <a:pt x="11" y="444"/>
                      </a:lnTo>
                      <a:lnTo>
                        <a:pt x="15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3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0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1" y="595"/>
                      </a:lnTo>
                      <a:lnTo>
                        <a:pt x="124" y="604"/>
                      </a:lnTo>
                      <a:lnTo>
                        <a:pt x="138" y="614"/>
                      </a:lnTo>
                      <a:lnTo>
                        <a:pt x="151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4"/>
                      </a:lnTo>
                      <a:lnTo>
                        <a:pt x="247" y="663"/>
                      </a:lnTo>
                      <a:lnTo>
                        <a:pt x="274" y="670"/>
                      </a:lnTo>
                      <a:lnTo>
                        <a:pt x="300" y="674"/>
                      </a:lnTo>
                      <a:lnTo>
                        <a:pt x="325" y="676"/>
                      </a:lnTo>
                      <a:lnTo>
                        <a:pt x="338" y="677"/>
                      </a:lnTo>
                      <a:lnTo>
                        <a:pt x="349" y="676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9" y="594"/>
                      </a:lnTo>
                      <a:lnTo>
                        <a:pt x="342" y="594"/>
                      </a:lnTo>
                      <a:lnTo>
                        <a:pt x="326" y="594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3"/>
                      </a:lnTo>
                      <a:lnTo>
                        <a:pt x="177" y="541"/>
                      </a:lnTo>
                      <a:lnTo>
                        <a:pt x="169" y="535"/>
                      </a:lnTo>
                      <a:lnTo>
                        <a:pt x="161" y="527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0" y="503"/>
                      </a:lnTo>
                      <a:lnTo>
                        <a:pt x="135" y="494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1" y="448"/>
                      </a:lnTo>
                      <a:lnTo>
                        <a:pt x="108" y="436"/>
                      </a:lnTo>
                      <a:lnTo>
                        <a:pt x="103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1"/>
                      </a:lnTo>
                      <a:lnTo>
                        <a:pt x="101" y="361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6"/>
                      </a:lnTo>
                      <a:lnTo>
                        <a:pt x="111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0" y="248"/>
                      </a:lnTo>
                      <a:lnTo>
                        <a:pt x="153" y="226"/>
                      </a:lnTo>
                      <a:lnTo>
                        <a:pt x="164" y="205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199" y="158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4"/>
                      </a:lnTo>
                      <a:lnTo>
                        <a:pt x="261" y="107"/>
                      </a:lnTo>
                      <a:lnTo>
                        <a:pt x="273" y="101"/>
                      </a:lnTo>
                      <a:lnTo>
                        <a:pt x="285" y="95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5" y="84"/>
                      </a:lnTo>
                      <a:lnTo>
                        <a:pt x="379" y="86"/>
                      </a:lnTo>
                      <a:lnTo>
                        <a:pt x="393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3" y="102"/>
                      </a:lnTo>
                      <a:lnTo>
                        <a:pt x="447" y="108"/>
                      </a:lnTo>
                      <a:lnTo>
                        <a:pt x="462" y="116"/>
                      </a:lnTo>
                      <a:lnTo>
                        <a:pt x="477" y="126"/>
                      </a:lnTo>
                      <a:lnTo>
                        <a:pt x="490" y="136"/>
                      </a:lnTo>
                      <a:lnTo>
                        <a:pt x="503" y="149"/>
                      </a:lnTo>
                      <a:lnTo>
                        <a:pt x="515" y="160"/>
                      </a:lnTo>
                      <a:lnTo>
                        <a:pt x="526" y="173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6"/>
                      </a:lnTo>
                      <a:lnTo>
                        <a:pt x="611" y="147"/>
                      </a:lnTo>
                      <a:lnTo>
                        <a:pt x="597" y="129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215">
                  <a:extLst>
                    <a:ext uri="{FF2B5EF4-FFF2-40B4-BE49-F238E27FC236}">
                      <a16:creationId xmlns:a16="http://schemas.microsoft.com/office/drawing/2014/main" id="{FDCF35D0-2523-4F72-8A3F-001D281BAE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86" y="3625"/>
                  <a:ext cx="82" cy="90"/>
                </a:xfrm>
                <a:custGeom>
                  <a:avLst/>
                  <a:gdLst>
                    <a:gd name="T0" fmla="*/ 0 w 736"/>
                    <a:gd name="T1" fmla="*/ 0 h 806"/>
                    <a:gd name="T2" fmla="*/ 0 w 736"/>
                    <a:gd name="T3" fmla="*/ 0 h 806"/>
                    <a:gd name="T4" fmla="*/ 0 w 736"/>
                    <a:gd name="T5" fmla="*/ 0 h 806"/>
                    <a:gd name="T6" fmla="*/ 0 w 736"/>
                    <a:gd name="T7" fmla="*/ 0 h 806"/>
                    <a:gd name="T8" fmla="*/ 0 w 736"/>
                    <a:gd name="T9" fmla="*/ 0 h 806"/>
                    <a:gd name="T10" fmla="*/ 0 w 736"/>
                    <a:gd name="T11" fmla="*/ 0 h 806"/>
                    <a:gd name="T12" fmla="*/ 0 w 736"/>
                    <a:gd name="T13" fmla="*/ 0 h 806"/>
                    <a:gd name="T14" fmla="*/ 0 w 736"/>
                    <a:gd name="T15" fmla="*/ 0 h 806"/>
                    <a:gd name="T16" fmla="*/ 0 w 736"/>
                    <a:gd name="T17" fmla="*/ 0 h 806"/>
                    <a:gd name="T18" fmla="*/ 0 w 736"/>
                    <a:gd name="T19" fmla="*/ 0 h 806"/>
                    <a:gd name="T20" fmla="*/ 0 w 736"/>
                    <a:gd name="T21" fmla="*/ 0 h 806"/>
                    <a:gd name="T22" fmla="*/ 0 w 736"/>
                    <a:gd name="T23" fmla="*/ 0 h 806"/>
                    <a:gd name="T24" fmla="*/ 0 w 736"/>
                    <a:gd name="T25" fmla="*/ 0 h 8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36" h="806">
                      <a:moveTo>
                        <a:pt x="0" y="579"/>
                      </a:moveTo>
                      <a:lnTo>
                        <a:pt x="87" y="625"/>
                      </a:lnTo>
                      <a:lnTo>
                        <a:pt x="229" y="354"/>
                      </a:lnTo>
                      <a:lnTo>
                        <a:pt x="486" y="489"/>
                      </a:lnTo>
                      <a:lnTo>
                        <a:pt x="346" y="760"/>
                      </a:lnTo>
                      <a:lnTo>
                        <a:pt x="435" y="806"/>
                      </a:lnTo>
                      <a:lnTo>
                        <a:pt x="736" y="227"/>
                      </a:lnTo>
                      <a:lnTo>
                        <a:pt x="647" y="180"/>
                      </a:lnTo>
                      <a:lnTo>
                        <a:pt x="525" y="415"/>
                      </a:lnTo>
                      <a:lnTo>
                        <a:pt x="266" y="281"/>
                      </a:lnTo>
                      <a:lnTo>
                        <a:pt x="388" y="46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216">
                  <a:extLst>
                    <a:ext uri="{FF2B5EF4-FFF2-40B4-BE49-F238E27FC236}">
                      <a16:creationId xmlns:a16="http://schemas.microsoft.com/office/drawing/2014/main" id="{EF0210C4-4B9D-4F37-8772-27E05C0F387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57" y="3662"/>
                  <a:ext cx="82" cy="90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39" y="325"/>
                      </a:lnTo>
                      <a:lnTo>
                        <a:pt x="268" y="267"/>
                      </a:lnTo>
                      <a:lnTo>
                        <a:pt x="291" y="221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2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6" y="291"/>
                      </a:lnTo>
                      <a:lnTo>
                        <a:pt x="317" y="323"/>
                      </a:lnTo>
                      <a:lnTo>
                        <a:pt x="319" y="354"/>
                      </a:lnTo>
                      <a:lnTo>
                        <a:pt x="345" y="759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3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2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217">
                  <a:extLst>
                    <a:ext uri="{FF2B5EF4-FFF2-40B4-BE49-F238E27FC236}">
                      <a16:creationId xmlns:a16="http://schemas.microsoft.com/office/drawing/2014/main" id="{AD8646BA-BFBF-4C7F-AD91-2AC389A4662E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33" y="3706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9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1" y="499"/>
                      </a:lnTo>
                      <a:lnTo>
                        <a:pt x="430" y="515"/>
                      </a:lnTo>
                      <a:lnTo>
                        <a:pt x="420" y="528"/>
                      </a:lnTo>
                      <a:lnTo>
                        <a:pt x="408" y="540"/>
                      </a:lnTo>
                      <a:lnTo>
                        <a:pt x="396" y="553"/>
                      </a:lnTo>
                      <a:lnTo>
                        <a:pt x="384" y="564"/>
                      </a:lnTo>
                      <a:lnTo>
                        <a:pt x="374" y="572"/>
                      </a:lnTo>
                      <a:lnTo>
                        <a:pt x="364" y="578"/>
                      </a:lnTo>
                      <a:lnTo>
                        <a:pt x="354" y="584"/>
                      </a:lnTo>
                      <a:lnTo>
                        <a:pt x="344" y="588"/>
                      </a:lnTo>
                      <a:lnTo>
                        <a:pt x="334" y="593"/>
                      </a:lnTo>
                      <a:lnTo>
                        <a:pt x="323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8" y="598"/>
                      </a:lnTo>
                      <a:lnTo>
                        <a:pt x="277" y="597"/>
                      </a:lnTo>
                      <a:lnTo>
                        <a:pt x="265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7" y="585"/>
                      </a:lnTo>
                      <a:lnTo>
                        <a:pt x="215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9" y="560"/>
                      </a:lnTo>
                      <a:lnTo>
                        <a:pt x="169" y="554"/>
                      </a:lnTo>
                      <a:lnTo>
                        <a:pt x="159" y="546"/>
                      </a:lnTo>
                      <a:lnTo>
                        <a:pt x="150" y="539"/>
                      </a:lnTo>
                      <a:lnTo>
                        <a:pt x="142" y="531"/>
                      </a:lnTo>
                      <a:lnTo>
                        <a:pt x="134" y="524"/>
                      </a:lnTo>
                      <a:lnTo>
                        <a:pt x="128" y="516"/>
                      </a:lnTo>
                      <a:lnTo>
                        <a:pt x="121" y="507"/>
                      </a:lnTo>
                      <a:lnTo>
                        <a:pt x="115" y="499"/>
                      </a:lnTo>
                      <a:lnTo>
                        <a:pt x="111" y="490"/>
                      </a:lnTo>
                      <a:lnTo>
                        <a:pt x="106" y="481"/>
                      </a:lnTo>
                      <a:lnTo>
                        <a:pt x="104" y="472"/>
                      </a:lnTo>
                      <a:lnTo>
                        <a:pt x="101" y="463"/>
                      </a:lnTo>
                      <a:lnTo>
                        <a:pt x="100" y="454"/>
                      </a:lnTo>
                      <a:lnTo>
                        <a:pt x="99" y="446"/>
                      </a:lnTo>
                      <a:lnTo>
                        <a:pt x="97" y="434"/>
                      </a:lnTo>
                      <a:lnTo>
                        <a:pt x="97" y="424"/>
                      </a:lnTo>
                      <a:lnTo>
                        <a:pt x="99" y="413"/>
                      </a:lnTo>
                      <a:lnTo>
                        <a:pt x="100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8" y="325"/>
                      </a:lnTo>
                      <a:lnTo>
                        <a:pt x="128" y="297"/>
                      </a:lnTo>
                      <a:lnTo>
                        <a:pt x="140" y="269"/>
                      </a:lnTo>
                      <a:lnTo>
                        <a:pt x="155" y="239"/>
                      </a:lnTo>
                      <a:lnTo>
                        <a:pt x="169" y="214"/>
                      </a:lnTo>
                      <a:lnTo>
                        <a:pt x="183" y="190"/>
                      </a:lnTo>
                      <a:lnTo>
                        <a:pt x="197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7" y="98"/>
                      </a:lnTo>
                      <a:lnTo>
                        <a:pt x="286" y="93"/>
                      </a:lnTo>
                      <a:lnTo>
                        <a:pt x="295" y="91"/>
                      </a:lnTo>
                      <a:lnTo>
                        <a:pt x="304" y="89"/>
                      </a:lnTo>
                      <a:lnTo>
                        <a:pt x="314" y="86"/>
                      </a:lnTo>
                      <a:lnTo>
                        <a:pt x="324" y="86"/>
                      </a:lnTo>
                      <a:lnTo>
                        <a:pt x="334" y="85"/>
                      </a:lnTo>
                      <a:lnTo>
                        <a:pt x="344" y="85"/>
                      </a:lnTo>
                      <a:lnTo>
                        <a:pt x="354" y="86"/>
                      </a:lnTo>
                      <a:lnTo>
                        <a:pt x="365" y="87"/>
                      </a:lnTo>
                      <a:lnTo>
                        <a:pt x="375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6" y="100"/>
                      </a:lnTo>
                      <a:lnTo>
                        <a:pt x="417" y="104"/>
                      </a:lnTo>
                      <a:lnTo>
                        <a:pt x="427" y="109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1" y="129"/>
                      </a:lnTo>
                      <a:lnTo>
                        <a:pt x="471" y="137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0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4" y="211"/>
                      </a:lnTo>
                      <a:lnTo>
                        <a:pt x="528" y="222"/>
                      </a:lnTo>
                      <a:lnTo>
                        <a:pt x="530" y="235"/>
                      </a:lnTo>
                      <a:lnTo>
                        <a:pt x="531" y="246"/>
                      </a:lnTo>
                      <a:lnTo>
                        <a:pt x="532" y="259"/>
                      </a:lnTo>
                      <a:close/>
                      <a:moveTo>
                        <a:pt x="51" y="199"/>
                      </a:moveTo>
                      <a:lnTo>
                        <a:pt x="42" y="217"/>
                      </a:lnTo>
                      <a:lnTo>
                        <a:pt x="34" y="234"/>
                      </a:lnTo>
                      <a:lnTo>
                        <a:pt x="26" y="251"/>
                      </a:lnTo>
                      <a:lnTo>
                        <a:pt x="21" y="268"/>
                      </a:lnTo>
                      <a:lnTo>
                        <a:pt x="15" y="285"/>
                      </a:lnTo>
                      <a:lnTo>
                        <a:pt x="10" y="302"/>
                      </a:lnTo>
                      <a:lnTo>
                        <a:pt x="7" y="318"/>
                      </a:lnTo>
                      <a:lnTo>
                        <a:pt x="4" y="334"/>
                      </a:lnTo>
                      <a:lnTo>
                        <a:pt x="2" y="351"/>
                      </a:lnTo>
                      <a:lnTo>
                        <a:pt x="0" y="367"/>
                      </a:lnTo>
                      <a:lnTo>
                        <a:pt x="0" y="383"/>
                      </a:lnTo>
                      <a:lnTo>
                        <a:pt x="2" y="400"/>
                      </a:lnTo>
                      <a:lnTo>
                        <a:pt x="3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2" y="464"/>
                      </a:lnTo>
                      <a:lnTo>
                        <a:pt x="15" y="479"/>
                      </a:lnTo>
                      <a:lnTo>
                        <a:pt x="21" y="493"/>
                      </a:lnTo>
                      <a:lnTo>
                        <a:pt x="25" y="507"/>
                      </a:lnTo>
                      <a:lnTo>
                        <a:pt x="32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3" y="555"/>
                      </a:lnTo>
                      <a:lnTo>
                        <a:pt x="62" y="566"/>
                      </a:lnTo>
                      <a:lnTo>
                        <a:pt x="72" y="576"/>
                      </a:lnTo>
                      <a:lnTo>
                        <a:pt x="82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9" y="614"/>
                      </a:lnTo>
                      <a:lnTo>
                        <a:pt x="132" y="624"/>
                      </a:lnTo>
                      <a:lnTo>
                        <a:pt x="148" y="632"/>
                      </a:lnTo>
                      <a:lnTo>
                        <a:pt x="163" y="641"/>
                      </a:lnTo>
                      <a:lnTo>
                        <a:pt x="181" y="650"/>
                      </a:lnTo>
                      <a:lnTo>
                        <a:pt x="198" y="657"/>
                      </a:lnTo>
                      <a:lnTo>
                        <a:pt x="215" y="664"/>
                      </a:lnTo>
                      <a:lnTo>
                        <a:pt x="231" y="670"/>
                      </a:lnTo>
                      <a:lnTo>
                        <a:pt x="247" y="674"/>
                      </a:lnTo>
                      <a:lnTo>
                        <a:pt x="262" y="678"/>
                      </a:lnTo>
                      <a:lnTo>
                        <a:pt x="278" y="681"/>
                      </a:lnTo>
                      <a:lnTo>
                        <a:pt x="294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3" y="679"/>
                      </a:lnTo>
                      <a:lnTo>
                        <a:pt x="367" y="675"/>
                      </a:lnTo>
                      <a:lnTo>
                        <a:pt x="383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5" y="654"/>
                      </a:lnTo>
                      <a:lnTo>
                        <a:pt x="439" y="647"/>
                      </a:lnTo>
                      <a:lnTo>
                        <a:pt x="450" y="641"/>
                      </a:lnTo>
                      <a:lnTo>
                        <a:pt x="461" y="633"/>
                      </a:lnTo>
                      <a:lnTo>
                        <a:pt x="472" y="625"/>
                      </a:lnTo>
                      <a:lnTo>
                        <a:pt x="483" y="616"/>
                      </a:lnTo>
                      <a:lnTo>
                        <a:pt x="493" y="606"/>
                      </a:lnTo>
                      <a:lnTo>
                        <a:pt x="503" y="596"/>
                      </a:lnTo>
                      <a:lnTo>
                        <a:pt x="513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0" y="383"/>
                      </a:lnTo>
                      <a:lnTo>
                        <a:pt x="625" y="367"/>
                      </a:lnTo>
                      <a:lnTo>
                        <a:pt x="628" y="353"/>
                      </a:lnTo>
                      <a:lnTo>
                        <a:pt x="630" y="338"/>
                      </a:lnTo>
                      <a:lnTo>
                        <a:pt x="633" y="324"/>
                      </a:lnTo>
                      <a:lnTo>
                        <a:pt x="634" y="309"/>
                      </a:lnTo>
                      <a:lnTo>
                        <a:pt x="634" y="295"/>
                      </a:lnTo>
                      <a:lnTo>
                        <a:pt x="634" y="282"/>
                      </a:lnTo>
                      <a:lnTo>
                        <a:pt x="633" y="267"/>
                      </a:lnTo>
                      <a:lnTo>
                        <a:pt x="630" y="254"/>
                      </a:lnTo>
                      <a:lnTo>
                        <a:pt x="628" y="240"/>
                      </a:lnTo>
                      <a:lnTo>
                        <a:pt x="625" y="225"/>
                      </a:lnTo>
                      <a:lnTo>
                        <a:pt x="620" y="210"/>
                      </a:lnTo>
                      <a:lnTo>
                        <a:pt x="615" y="195"/>
                      </a:lnTo>
                      <a:lnTo>
                        <a:pt x="609" y="180"/>
                      </a:lnTo>
                      <a:lnTo>
                        <a:pt x="601" y="167"/>
                      </a:lnTo>
                      <a:lnTo>
                        <a:pt x="595" y="153"/>
                      </a:lnTo>
                      <a:lnTo>
                        <a:pt x="586" y="140"/>
                      </a:lnTo>
                      <a:lnTo>
                        <a:pt x="577" y="127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2" y="90"/>
                      </a:lnTo>
                      <a:lnTo>
                        <a:pt x="530" y="79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1"/>
                      </a:lnTo>
                      <a:lnTo>
                        <a:pt x="437" y="24"/>
                      </a:lnTo>
                      <a:lnTo>
                        <a:pt x="422" y="18"/>
                      </a:lnTo>
                      <a:lnTo>
                        <a:pt x="407" y="13"/>
                      </a:lnTo>
                      <a:lnTo>
                        <a:pt x="392" y="9"/>
                      </a:lnTo>
                      <a:lnTo>
                        <a:pt x="377" y="6"/>
                      </a:lnTo>
                      <a:lnTo>
                        <a:pt x="363" y="4"/>
                      </a:lnTo>
                      <a:lnTo>
                        <a:pt x="347" y="2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2"/>
                      </a:lnTo>
                      <a:lnTo>
                        <a:pt x="289" y="3"/>
                      </a:lnTo>
                      <a:lnTo>
                        <a:pt x="276" y="6"/>
                      </a:lnTo>
                      <a:lnTo>
                        <a:pt x="261" y="9"/>
                      </a:lnTo>
                      <a:lnTo>
                        <a:pt x="248" y="13"/>
                      </a:lnTo>
                      <a:lnTo>
                        <a:pt x="235" y="17"/>
                      </a:lnTo>
                      <a:lnTo>
                        <a:pt x="221" y="23"/>
                      </a:lnTo>
                      <a:lnTo>
                        <a:pt x="208" y="29"/>
                      </a:lnTo>
                      <a:lnTo>
                        <a:pt x="194" y="37"/>
                      </a:lnTo>
                      <a:lnTo>
                        <a:pt x="182" y="45"/>
                      </a:lnTo>
                      <a:lnTo>
                        <a:pt x="169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6"/>
                      </a:lnTo>
                      <a:lnTo>
                        <a:pt x="111" y="109"/>
                      </a:lnTo>
                      <a:lnTo>
                        <a:pt x="100" y="122"/>
                      </a:lnTo>
                      <a:lnTo>
                        <a:pt x="90" y="135"/>
                      </a:lnTo>
                      <a:lnTo>
                        <a:pt x="80" y="150"/>
                      </a:lnTo>
                      <a:lnTo>
                        <a:pt x="70" y="166"/>
                      </a:lnTo>
                      <a:lnTo>
                        <a:pt x="60" y="182"/>
                      </a:lnTo>
                      <a:lnTo>
                        <a:pt x="51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218">
                  <a:extLst>
                    <a:ext uri="{FF2B5EF4-FFF2-40B4-BE49-F238E27FC236}">
                      <a16:creationId xmlns:a16="http://schemas.microsoft.com/office/drawing/2014/main" id="{18A83DCD-4C17-482B-969E-BEA20BB897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8" y="3736"/>
                  <a:ext cx="43" cy="82"/>
                </a:xfrm>
                <a:custGeom>
                  <a:avLst/>
                  <a:gdLst>
                    <a:gd name="T0" fmla="*/ 0 w 391"/>
                    <a:gd name="T1" fmla="*/ 0 h 746"/>
                    <a:gd name="T2" fmla="*/ 0 w 391"/>
                    <a:gd name="T3" fmla="*/ 0 h 746"/>
                    <a:gd name="T4" fmla="*/ 0 w 391"/>
                    <a:gd name="T5" fmla="*/ 0 h 746"/>
                    <a:gd name="T6" fmla="*/ 0 w 391"/>
                    <a:gd name="T7" fmla="*/ 0 h 746"/>
                    <a:gd name="T8" fmla="*/ 0 w 391"/>
                    <a:gd name="T9" fmla="*/ 0 h 746"/>
                    <a:gd name="T10" fmla="*/ 0 w 391"/>
                    <a:gd name="T11" fmla="*/ 0 h 746"/>
                    <a:gd name="T12" fmla="*/ 0 w 391"/>
                    <a:gd name="T13" fmla="*/ 0 h 7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1" h="746">
                      <a:moveTo>
                        <a:pt x="0" y="579"/>
                      </a:moveTo>
                      <a:lnTo>
                        <a:pt x="323" y="746"/>
                      </a:lnTo>
                      <a:lnTo>
                        <a:pt x="374" y="678"/>
                      </a:lnTo>
                      <a:lnTo>
                        <a:pt x="129" y="550"/>
                      </a:lnTo>
                      <a:lnTo>
                        <a:pt x="391" y="46"/>
                      </a:lnTo>
                      <a:lnTo>
                        <a:pt x="303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219">
                  <a:extLst>
                    <a:ext uri="{FF2B5EF4-FFF2-40B4-BE49-F238E27FC236}">
                      <a16:creationId xmlns:a16="http://schemas.microsoft.com/office/drawing/2014/main" id="{F37FC39F-A359-4731-802D-D5E40EF827B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4" y="3546"/>
                  <a:ext cx="44" cy="83"/>
                </a:xfrm>
                <a:custGeom>
                  <a:avLst/>
                  <a:gdLst>
                    <a:gd name="T0" fmla="*/ 0 w 390"/>
                    <a:gd name="T1" fmla="*/ 0 h 747"/>
                    <a:gd name="T2" fmla="*/ 0 w 390"/>
                    <a:gd name="T3" fmla="*/ 0 h 747"/>
                    <a:gd name="T4" fmla="*/ 0 w 390"/>
                    <a:gd name="T5" fmla="*/ 0 h 747"/>
                    <a:gd name="T6" fmla="*/ 0 w 390"/>
                    <a:gd name="T7" fmla="*/ 0 h 747"/>
                    <a:gd name="T8" fmla="*/ 0 w 390"/>
                    <a:gd name="T9" fmla="*/ 0 h 747"/>
                    <a:gd name="T10" fmla="*/ 0 w 390"/>
                    <a:gd name="T11" fmla="*/ 0 h 747"/>
                    <a:gd name="T12" fmla="*/ 0 w 390"/>
                    <a:gd name="T13" fmla="*/ 0 h 7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0" h="747">
                      <a:moveTo>
                        <a:pt x="0" y="580"/>
                      </a:moveTo>
                      <a:lnTo>
                        <a:pt x="322" y="747"/>
                      </a:lnTo>
                      <a:lnTo>
                        <a:pt x="373" y="679"/>
                      </a:lnTo>
                      <a:lnTo>
                        <a:pt x="127" y="551"/>
                      </a:lnTo>
                      <a:lnTo>
                        <a:pt x="390" y="47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2" name="Freeform 220">
                  <a:extLst>
                    <a:ext uri="{FF2B5EF4-FFF2-40B4-BE49-F238E27FC236}">
                      <a16:creationId xmlns:a16="http://schemas.microsoft.com/office/drawing/2014/main" id="{9D355BF2-744D-4BA6-90BE-5594F6EF1FE8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951" y="3767"/>
                  <a:ext cx="70" cy="76"/>
                </a:xfrm>
                <a:custGeom>
                  <a:avLst/>
                  <a:gdLst>
                    <a:gd name="T0" fmla="*/ 0 w 634"/>
                    <a:gd name="T1" fmla="*/ 0 h 681"/>
                    <a:gd name="T2" fmla="*/ 0 w 634"/>
                    <a:gd name="T3" fmla="*/ 0 h 681"/>
                    <a:gd name="T4" fmla="*/ 0 w 634"/>
                    <a:gd name="T5" fmla="*/ 0 h 681"/>
                    <a:gd name="T6" fmla="*/ 0 w 634"/>
                    <a:gd name="T7" fmla="*/ 0 h 681"/>
                    <a:gd name="T8" fmla="*/ 0 w 634"/>
                    <a:gd name="T9" fmla="*/ 0 h 681"/>
                    <a:gd name="T10" fmla="*/ 0 w 634"/>
                    <a:gd name="T11" fmla="*/ 0 h 681"/>
                    <a:gd name="T12" fmla="*/ 0 w 634"/>
                    <a:gd name="T13" fmla="*/ 0 h 681"/>
                    <a:gd name="T14" fmla="*/ 0 w 634"/>
                    <a:gd name="T15" fmla="*/ 0 h 681"/>
                    <a:gd name="T16" fmla="*/ 0 w 634"/>
                    <a:gd name="T17" fmla="*/ 0 h 681"/>
                    <a:gd name="T18" fmla="*/ 0 w 634"/>
                    <a:gd name="T19" fmla="*/ 0 h 681"/>
                    <a:gd name="T20" fmla="*/ 0 w 634"/>
                    <a:gd name="T21" fmla="*/ 0 h 681"/>
                    <a:gd name="T22" fmla="*/ 0 w 634"/>
                    <a:gd name="T23" fmla="*/ 0 h 681"/>
                    <a:gd name="T24" fmla="*/ 0 w 634"/>
                    <a:gd name="T25" fmla="*/ 0 h 681"/>
                    <a:gd name="T26" fmla="*/ 0 w 634"/>
                    <a:gd name="T27" fmla="*/ 0 h 681"/>
                    <a:gd name="T28" fmla="*/ 0 w 634"/>
                    <a:gd name="T29" fmla="*/ 0 h 681"/>
                    <a:gd name="T30" fmla="*/ 0 w 634"/>
                    <a:gd name="T31" fmla="*/ 0 h 681"/>
                    <a:gd name="T32" fmla="*/ 0 w 634"/>
                    <a:gd name="T33" fmla="*/ 0 h 681"/>
                    <a:gd name="T34" fmla="*/ 0 w 634"/>
                    <a:gd name="T35" fmla="*/ 0 h 681"/>
                    <a:gd name="T36" fmla="*/ 0 w 634"/>
                    <a:gd name="T37" fmla="*/ 0 h 681"/>
                    <a:gd name="T38" fmla="*/ 0 w 634"/>
                    <a:gd name="T39" fmla="*/ 0 h 681"/>
                    <a:gd name="T40" fmla="*/ 0 w 634"/>
                    <a:gd name="T41" fmla="*/ 0 h 681"/>
                    <a:gd name="T42" fmla="*/ 0 w 634"/>
                    <a:gd name="T43" fmla="*/ 0 h 681"/>
                    <a:gd name="T44" fmla="*/ 0 w 634"/>
                    <a:gd name="T45" fmla="*/ 0 h 681"/>
                    <a:gd name="T46" fmla="*/ 0 w 634"/>
                    <a:gd name="T47" fmla="*/ 0 h 681"/>
                    <a:gd name="T48" fmla="*/ 0 w 634"/>
                    <a:gd name="T49" fmla="*/ 0 h 681"/>
                    <a:gd name="T50" fmla="*/ 0 w 634"/>
                    <a:gd name="T51" fmla="*/ 0 h 681"/>
                    <a:gd name="T52" fmla="*/ 0 w 634"/>
                    <a:gd name="T53" fmla="*/ 0 h 681"/>
                    <a:gd name="T54" fmla="*/ 0 w 634"/>
                    <a:gd name="T55" fmla="*/ 0 h 681"/>
                    <a:gd name="T56" fmla="*/ 0 w 634"/>
                    <a:gd name="T57" fmla="*/ 0 h 681"/>
                    <a:gd name="T58" fmla="*/ 0 w 634"/>
                    <a:gd name="T59" fmla="*/ 0 h 681"/>
                    <a:gd name="T60" fmla="*/ 0 w 634"/>
                    <a:gd name="T61" fmla="*/ 0 h 681"/>
                    <a:gd name="T62" fmla="*/ 0 w 634"/>
                    <a:gd name="T63" fmla="*/ 0 h 681"/>
                    <a:gd name="T64" fmla="*/ 0 w 634"/>
                    <a:gd name="T65" fmla="*/ 0 h 681"/>
                    <a:gd name="T66" fmla="*/ 0 w 634"/>
                    <a:gd name="T67" fmla="*/ 0 h 681"/>
                    <a:gd name="T68" fmla="*/ 0 w 634"/>
                    <a:gd name="T69" fmla="*/ 0 h 681"/>
                    <a:gd name="T70" fmla="*/ 0 w 634"/>
                    <a:gd name="T71" fmla="*/ 0 h 681"/>
                    <a:gd name="T72" fmla="*/ 0 w 634"/>
                    <a:gd name="T73" fmla="*/ 0 h 681"/>
                    <a:gd name="T74" fmla="*/ 0 w 634"/>
                    <a:gd name="T75" fmla="*/ 0 h 681"/>
                    <a:gd name="T76" fmla="*/ 0 w 634"/>
                    <a:gd name="T77" fmla="*/ 0 h 681"/>
                    <a:gd name="T78" fmla="*/ 0 w 634"/>
                    <a:gd name="T79" fmla="*/ 0 h 681"/>
                    <a:gd name="T80" fmla="*/ 0 w 634"/>
                    <a:gd name="T81" fmla="*/ 0 h 681"/>
                    <a:gd name="T82" fmla="*/ 0 w 634"/>
                    <a:gd name="T83" fmla="*/ 0 h 681"/>
                    <a:gd name="T84" fmla="*/ 0 w 634"/>
                    <a:gd name="T85" fmla="*/ 0 h 681"/>
                    <a:gd name="T86" fmla="*/ 0 w 634"/>
                    <a:gd name="T87" fmla="*/ 0 h 681"/>
                    <a:gd name="T88" fmla="*/ 0 w 634"/>
                    <a:gd name="T89" fmla="*/ 0 h 681"/>
                    <a:gd name="T90" fmla="*/ 0 w 634"/>
                    <a:gd name="T91" fmla="*/ 0 h 681"/>
                    <a:gd name="T92" fmla="*/ 0 w 634"/>
                    <a:gd name="T93" fmla="*/ 0 h 681"/>
                    <a:gd name="T94" fmla="*/ 0 w 634"/>
                    <a:gd name="T95" fmla="*/ 0 h 681"/>
                    <a:gd name="T96" fmla="*/ 0 w 634"/>
                    <a:gd name="T97" fmla="*/ 0 h 681"/>
                    <a:gd name="T98" fmla="*/ 0 w 634"/>
                    <a:gd name="T99" fmla="*/ 0 h 681"/>
                    <a:gd name="T100" fmla="*/ 0 w 634"/>
                    <a:gd name="T101" fmla="*/ 0 h 681"/>
                    <a:gd name="T102" fmla="*/ 0 w 634"/>
                    <a:gd name="T103" fmla="*/ 0 h 681"/>
                    <a:gd name="T104" fmla="*/ 0 w 634"/>
                    <a:gd name="T105" fmla="*/ 0 h 681"/>
                    <a:gd name="T106" fmla="*/ 0 w 634"/>
                    <a:gd name="T107" fmla="*/ 0 h 681"/>
                    <a:gd name="T108" fmla="*/ 0 w 634"/>
                    <a:gd name="T109" fmla="*/ 0 h 681"/>
                    <a:gd name="T110" fmla="*/ 0 w 634"/>
                    <a:gd name="T111" fmla="*/ 0 h 68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1">
                      <a:moveTo>
                        <a:pt x="531" y="259"/>
                      </a:moveTo>
                      <a:lnTo>
                        <a:pt x="531" y="276"/>
                      </a:lnTo>
                      <a:lnTo>
                        <a:pt x="528" y="296"/>
                      </a:lnTo>
                      <a:lnTo>
                        <a:pt x="524" y="317"/>
                      </a:lnTo>
                      <a:lnTo>
                        <a:pt x="518" y="338"/>
                      </a:lnTo>
                      <a:lnTo>
                        <a:pt x="510" y="361"/>
                      </a:lnTo>
                      <a:lnTo>
                        <a:pt x="500" y="385"/>
                      </a:lnTo>
                      <a:lnTo>
                        <a:pt x="488" y="411"/>
                      </a:lnTo>
                      <a:lnTo>
                        <a:pt x="474" y="439"/>
                      </a:lnTo>
                      <a:lnTo>
                        <a:pt x="462" y="462"/>
                      </a:lnTo>
                      <a:lnTo>
                        <a:pt x="451" y="480"/>
                      </a:lnTo>
                      <a:lnTo>
                        <a:pt x="440" y="498"/>
                      </a:lnTo>
                      <a:lnTo>
                        <a:pt x="430" y="514"/>
                      </a:lnTo>
                      <a:lnTo>
                        <a:pt x="419" y="527"/>
                      </a:lnTo>
                      <a:lnTo>
                        <a:pt x="407" y="540"/>
                      </a:lnTo>
                      <a:lnTo>
                        <a:pt x="395" y="552"/>
                      </a:lnTo>
                      <a:lnTo>
                        <a:pt x="383" y="563"/>
                      </a:lnTo>
                      <a:lnTo>
                        <a:pt x="374" y="571"/>
                      </a:lnTo>
                      <a:lnTo>
                        <a:pt x="364" y="578"/>
                      </a:lnTo>
                      <a:lnTo>
                        <a:pt x="354" y="583"/>
                      </a:lnTo>
                      <a:lnTo>
                        <a:pt x="344" y="588"/>
                      </a:lnTo>
                      <a:lnTo>
                        <a:pt x="333" y="592"/>
                      </a:lnTo>
                      <a:lnTo>
                        <a:pt x="322" y="594"/>
                      </a:lnTo>
                      <a:lnTo>
                        <a:pt x="310" y="596"/>
                      </a:lnTo>
                      <a:lnTo>
                        <a:pt x="299" y="598"/>
                      </a:lnTo>
                      <a:lnTo>
                        <a:pt x="288" y="598"/>
                      </a:lnTo>
                      <a:lnTo>
                        <a:pt x="276" y="596"/>
                      </a:lnTo>
                      <a:lnTo>
                        <a:pt x="264" y="595"/>
                      </a:lnTo>
                      <a:lnTo>
                        <a:pt x="251" y="592"/>
                      </a:lnTo>
                      <a:lnTo>
                        <a:pt x="239" y="589"/>
                      </a:lnTo>
                      <a:lnTo>
                        <a:pt x="227" y="584"/>
                      </a:lnTo>
                      <a:lnTo>
                        <a:pt x="213" y="579"/>
                      </a:lnTo>
                      <a:lnTo>
                        <a:pt x="200" y="572"/>
                      </a:lnTo>
                      <a:lnTo>
                        <a:pt x="189" y="566"/>
                      </a:lnTo>
                      <a:lnTo>
                        <a:pt x="178" y="560"/>
                      </a:lnTo>
                      <a:lnTo>
                        <a:pt x="168" y="553"/>
                      </a:lnTo>
                      <a:lnTo>
                        <a:pt x="159" y="545"/>
                      </a:lnTo>
                      <a:lnTo>
                        <a:pt x="150" y="537"/>
                      </a:lnTo>
                      <a:lnTo>
                        <a:pt x="141" y="531"/>
                      </a:lnTo>
                      <a:lnTo>
                        <a:pt x="133" y="523"/>
                      </a:lnTo>
                      <a:lnTo>
                        <a:pt x="126" y="514"/>
                      </a:lnTo>
                      <a:lnTo>
                        <a:pt x="121" y="506"/>
                      </a:lnTo>
                      <a:lnTo>
                        <a:pt x="115" y="497"/>
                      </a:lnTo>
                      <a:lnTo>
                        <a:pt x="110" y="489"/>
                      </a:lnTo>
                      <a:lnTo>
                        <a:pt x="106" y="480"/>
                      </a:lnTo>
                      <a:lnTo>
                        <a:pt x="103" y="472"/>
                      </a:lnTo>
                      <a:lnTo>
                        <a:pt x="101" y="463"/>
                      </a:lnTo>
                      <a:lnTo>
                        <a:pt x="99" y="454"/>
                      </a:lnTo>
                      <a:lnTo>
                        <a:pt x="99" y="444"/>
                      </a:lnTo>
                      <a:lnTo>
                        <a:pt x="97" y="434"/>
                      </a:lnTo>
                      <a:lnTo>
                        <a:pt x="97" y="422"/>
                      </a:lnTo>
                      <a:lnTo>
                        <a:pt x="97" y="411"/>
                      </a:lnTo>
                      <a:lnTo>
                        <a:pt x="99" y="400"/>
                      </a:lnTo>
                      <a:lnTo>
                        <a:pt x="103" y="377"/>
                      </a:lnTo>
                      <a:lnTo>
                        <a:pt x="109" y="351"/>
                      </a:lnTo>
                      <a:lnTo>
                        <a:pt x="116" y="324"/>
                      </a:lnTo>
                      <a:lnTo>
                        <a:pt x="128" y="296"/>
                      </a:lnTo>
                      <a:lnTo>
                        <a:pt x="140" y="267"/>
                      </a:lnTo>
                      <a:lnTo>
                        <a:pt x="154" y="238"/>
                      </a:lnTo>
                      <a:lnTo>
                        <a:pt x="169" y="213"/>
                      </a:lnTo>
                      <a:lnTo>
                        <a:pt x="182" y="189"/>
                      </a:lnTo>
                      <a:lnTo>
                        <a:pt x="197" y="168"/>
                      </a:lnTo>
                      <a:lnTo>
                        <a:pt x="210" y="150"/>
                      </a:lnTo>
                      <a:lnTo>
                        <a:pt x="225" y="135"/>
                      </a:lnTo>
                      <a:lnTo>
                        <a:pt x="239" y="121"/>
                      </a:lnTo>
                      <a:lnTo>
                        <a:pt x="254" y="109"/>
                      </a:lnTo>
                      <a:lnTo>
                        <a:pt x="268" y="100"/>
                      </a:lnTo>
                      <a:lnTo>
                        <a:pt x="277" y="96"/>
                      </a:lnTo>
                      <a:lnTo>
                        <a:pt x="285" y="92"/>
                      </a:lnTo>
                      <a:lnTo>
                        <a:pt x="294" y="90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4"/>
                      </a:lnTo>
                      <a:lnTo>
                        <a:pt x="333" y="84"/>
                      </a:lnTo>
                      <a:lnTo>
                        <a:pt x="344" y="84"/>
                      </a:lnTo>
                      <a:lnTo>
                        <a:pt x="354" y="86"/>
                      </a:lnTo>
                      <a:lnTo>
                        <a:pt x="364" y="87"/>
                      </a:lnTo>
                      <a:lnTo>
                        <a:pt x="375" y="89"/>
                      </a:lnTo>
                      <a:lnTo>
                        <a:pt x="385" y="91"/>
                      </a:lnTo>
                      <a:lnTo>
                        <a:pt x="396" y="95"/>
                      </a:lnTo>
                      <a:lnTo>
                        <a:pt x="406" y="98"/>
                      </a:lnTo>
                      <a:lnTo>
                        <a:pt x="416" y="102"/>
                      </a:lnTo>
                      <a:lnTo>
                        <a:pt x="426" y="108"/>
                      </a:lnTo>
                      <a:lnTo>
                        <a:pt x="439" y="115"/>
                      </a:lnTo>
                      <a:lnTo>
                        <a:pt x="450" y="121"/>
                      </a:lnTo>
                      <a:lnTo>
                        <a:pt x="461" y="128"/>
                      </a:lnTo>
                      <a:lnTo>
                        <a:pt x="471" y="136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0"/>
                      </a:lnTo>
                      <a:lnTo>
                        <a:pt x="503" y="169"/>
                      </a:lnTo>
                      <a:lnTo>
                        <a:pt x="510" y="179"/>
                      </a:lnTo>
                      <a:lnTo>
                        <a:pt x="516" y="189"/>
                      </a:lnTo>
                      <a:lnTo>
                        <a:pt x="520" y="199"/>
                      </a:lnTo>
                      <a:lnTo>
                        <a:pt x="524" y="211"/>
                      </a:lnTo>
                      <a:lnTo>
                        <a:pt x="527" y="222"/>
                      </a:lnTo>
                      <a:lnTo>
                        <a:pt x="530" y="233"/>
                      </a:lnTo>
                      <a:lnTo>
                        <a:pt x="531" y="245"/>
                      </a:lnTo>
                      <a:lnTo>
                        <a:pt x="531" y="259"/>
                      </a:lnTo>
                      <a:close/>
                      <a:moveTo>
                        <a:pt x="50" y="198"/>
                      </a:moveTo>
                      <a:lnTo>
                        <a:pt x="41" y="215"/>
                      </a:lnTo>
                      <a:lnTo>
                        <a:pt x="33" y="233"/>
                      </a:lnTo>
                      <a:lnTo>
                        <a:pt x="26" y="251"/>
                      </a:lnTo>
                      <a:lnTo>
                        <a:pt x="19" y="267"/>
                      </a:lnTo>
                      <a:lnTo>
                        <a:pt x="15" y="284"/>
                      </a:lnTo>
                      <a:lnTo>
                        <a:pt x="9" y="301"/>
                      </a:lnTo>
                      <a:lnTo>
                        <a:pt x="6" y="318"/>
                      </a:lnTo>
                      <a:lnTo>
                        <a:pt x="4" y="333"/>
                      </a:lnTo>
                      <a:lnTo>
                        <a:pt x="2" y="350"/>
                      </a:lnTo>
                      <a:lnTo>
                        <a:pt x="0" y="366"/>
                      </a:lnTo>
                      <a:lnTo>
                        <a:pt x="0" y="382"/>
                      </a:lnTo>
                      <a:lnTo>
                        <a:pt x="0" y="398"/>
                      </a:lnTo>
                      <a:lnTo>
                        <a:pt x="2" y="415"/>
                      </a:lnTo>
                      <a:lnTo>
                        <a:pt x="4" y="430"/>
                      </a:lnTo>
                      <a:lnTo>
                        <a:pt x="7" y="447"/>
                      </a:lnTo>
                      <a:lnTo>
                        <a:pt x="11" y="464"/>
                      </a:lnTo>
                      <a:lnTo>
                        <a:pt x="15" y="478"/>
                      </a:lnTo>
                      <a:lnTo>
                        <a:pt x="19" y="492"/>
                      </a:lnTo>
                      <a:lnTo>
                        <a:pt x="25" y="505"/>
                      </a:lnTo>
                      <a:lnTo>
                        <a:pt x="31" y="518"/>
                      </a:lnTo>
                      <a:lnTo>
                        <a:pt x="37" y="531"/>
                      </a:lnTo>
                      <a:lnTo>
                        <a:pt x="45" y="542"/>
                      </a:lnTo>
                      <a:lnTo>
                        <a:pt x="53" y="554"/>
                      </a:lnTo>
                      <a:lnTo>
                        <a:pt x="62" y="564"/>
                      </a:lnTo>
                      <a:lnTo>
                        <a:pt x="71" y="575"/>
                      </a:lnTo>
                      <a:lnTo>
                        <a:pt x="82" y="585"/>
                      </a:lnTo>
                      <a:lnTo>
                        <a:pt x="93" y="595"/>
                      </a:lnTo>
                      <a:lnTo>
                        <a:pt x="105" y="604"/>
                      </a:lnTo>
                      <a:lnTo>
                        <a:pt x="118" y="613"/>
                      </a:lnTo>
                      <a:lnTo>
                        <a:pt x="132" y="622"/>
                      </a:lnTo>
                      <a:lnTo>
                        <a:pt x="147" y="631"/>
                      </a:lnTo>
                      <a:lnTo>
                        <a:pt x="162" y="640"/>
                      </a:lnTo>
                      <a:lnTo>
                        <a:pt x="180" y="649"/>
                      </a:lnTo>
                      <a:lnTo>
                        <a:pt x="198" y="657"/>
                      </a:lnTo>
                      <a:lnTo>
                        <a:pt x="215" y="663"/>
                      </a:lnTo>
                      <a:lnTo>
                        <a:pt x="230" y="669"/>
                      </a:lnTo>
                      <a:lnTo>
                        <a:pt x="246" y="673"/>
                      </a:lnTo>
                      <a:lnTo>
                        <a:pt x="262" y="677"/>
                      </a:lnTo>
                      <a:lnTo>
                        <a:pt x="277" y="679"/>
                      </a:lnTo>
                      <a:lnTo>
                        <a:pt x="293" y="681"/>
                      </a:lnTo>
                      <a:lnTo>
                        <a:pt x="307" y="681"/>
                      </a:lnTo>
                      <a:lnTo>
                        <a:pt x="323" y="681"/>
                      </a:lnTo>
                      <a:lnTo>
                        <a:pt x="337" y="680"/>
                      </a:lnTo>
                      <a:lnTo>
                        <a:pt x="352" y="677"/>
                      </a:lnTo>
                      <a:lnTo>
                        <a:pt x="367" y="675"/>
                      </a:lnTo>
                      <a:lnTo>
                        <a:pt x="382" y="670"/>
                      </a:lnTo>
                      <a:lnTo>
                        <a:pt x="397" y="665"/>
                      </a:lnTo>
                      <a:lnTo>
                        <a:pt x="412" y="659"/>
                      </a:lnTo>
                      <a:lnTo>
                        <a:pt x="425" y="652"/>
                      </a:lnTo>
                      <a:lnTo>
                        <a:pt x="438" y="647"/>
                      </a:lnTo>
                      <a:lnTo>
                        <a:pt x="450" y="640"/>
                      </a:lnTo>
                      <a:lnTo>
                        <a:pt x="461" y="632"/>
                      </a:lnTo>
                      <a:lnTo>
                        <a:pt x="472" y="623"/>
                      </a:lnTo>
                      <a:lnTo>
                        <a:pt x="482" y="615"/>
                      </a:lnTo>
                      <a:lnTo>
                        <a:pt x="493" y="605"/>
                      </a:lnTo>
                      <a:lnTo>
                        <a:pt x="503" y="595"/>
                      </a:lnTo>
                      <a:lnTo>
                        <a:pt x="513" y="584"/>
                      </a:lnTo>
                      <a:lnTo>
                        <a:pt x="522" y="572"/>
                      </a:lnTo>
                      <a:lnTo>
                        <a:pt x="532" y="560"/>
                      </a:lnTo>
                      <a:lnTo>
                        <a:pt x="542" y="545"/>
                      </a:lnTo>
                      <a:lnTo>
                        <a:pt x="560" y="515"/>
                      </a:lnTo>
                      <a:lnTo>
                        <a:pt x="579" y="480"/>
                      </a:lnTo>
                      <a:lnTo>
                        <a:pt x="596" y="446"/>
                      </a:lnTo>
                      <a:lnTo>
                        <a:pt x="609" y="414"/>
                      </a:lnTo>
                      <a:lnTo>
                        <a:pt x="615" y="398"/>
                      </a:lnTo>
                      <a:lnTo>
                        <a:pt x="620" y="382"/>
                      </a:lnTo>
                      <a:lnTo>
                        <a:pt x="625" y="367"/>
                      </a:lnTo>
                      <a:lnTo>
                        <a:pt x="628" y="352"/>
                      </a:lnTo>
                      <a:lnTo>
                        <a:pt x="630" y="337"/>
                      </a:lnTo>
                      <a:lnTo>
                        <a:pt x="633" y="322"/>
                      </a:lnTo>
                      <a:lnTo>
                        <a:pt x="634" y="309"/>
                      </a:lnTo>
                      <a:lnTo>
                        <a:pt x="634" y="294"/>
                      </a:lnTo>
                      <a:lnTo>
                        <a:pt x="634" y="280"/>
                      </a:lnTo>
                      <a:lnTo>
                        <a:pt x="632" y="266"/>
                      </a:lnTo>
                      <a:lnTo>
                        <a:pt x="630" y="253"/>
                      </a:lnTo>
                      <a:lnTo>
                        <a:pt x="627" y="240"/>
                      </a:lnTo>
                      <a:lnTo>
                        <a:pt x="624" y="224"/>
                      </a:lnTo>
                      <a:lnTo>
                        <a:pt x="619" y="208"/>
                      </a:lnTo>
                      <a:lnTo>
                        <a:pt x="614" y="194"/>
                      </a:lnTo>
                      <a:lnTo>
                        <a:pt x="608" y="179"/>
                      </a:lnTo>
                      <a:lnTo>
                        <a:pt x="601" y="166"/>
                      </a:lnTo>
                      <a:lnTo>
                        <a:pt x="594" y="151"/>
                      </a:lnTo>
                      <a:lnTo>
                        <a:pt x="585" y="138"/>
                      </a:lnTo>
                      <a:lnTo>
                        <a:pt x="576" y="126"/>
                      </a:lnTo>
                      <a:lnTo>
                        <a:pt x="566" y="112"/>
                      </a:lnTo>
                      <a:lnTo>
                        <a:pt x="555" y="101"/>
                      </a:lnTo>
                      <a:lnTo>
                        <a:pt x="542" y="89"/>
                      </a:lnTo>
                      <a:lnTo>
                        <a:pt x="529" y="78"/>
                      </a:lnTo>
                      <a:lnTo>
                        <a:pt x="516" y="67"/>
                      </a:lnTo>
                      <a:lnTo>
                        <a:pt x="500" y="57"/>
                      </a:lnTo>
                      <a:lnTo>
                        <a:pt x="484" y="47"/>
                      </a:lnTo>
                      <a:lnTo>
                        <a:pt x="468" y="38"/>
                      </a:lnTo>
                      <a:lnTo>
                        <a:pt x="452" y="30"/>
                      </a:lnTo>
                      <a:lnTo>
                        <a:pt x="438" y="23"/>
                      </a:lnTo>
                      <a:lnTo>
                        <a:pt x="422" y="18"/>
                      </a:lnTo>
                      <a:lnTo>
                        <a:pt x="406" y="12"/>
                      </a:lnTo>
                      <a:lnTo>
                        <a:pt x="392" y="9"/>
                      </a:lnTo>
                      <a:lnTo>
                        <a:pt x="376" y="5"/>
                      </a:lnTo>
                      <a:lnTo>
                        <a:pt x="362" y="2"/>
                      </a:lnTo>
                      <a:lnTo>
                        <a:pt x="347" y="1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1"/>
                      </a:lnTo>
                      <a:lnTo>
                        <a:pt x="289" y="2"/>
                      </a:lnTo>
                      <a:lnTo>
                        <a:pt x="275" y="4"/>
                      </a:lnTo>
                      <a:lnTo>
                        <a:pt x="261" y="8"/>
                      </a:lnTo>
                      <a:lnTo>
                        <a:pt x="247" y="12"/>
                      </a:lnTo>
                      <a:lnTo>
                        <a:pt x="233" y="16"/>
                      </a:lnTo>
                      <a:lnTo>
                        <a:pt x="220" y="22"/>
                      </a:lnTo>
                      <a:lnTo>
                        <a:pt x="207" y="29"/>
                      </a:lnTo>
                      <a:lnTo>
                        <a:pt x="194" y="35"/>
                      </a:lnTo>
                      <a:lnTo>
                        <a:pt x="181" y="43"/>
                      </a:lnTo>
                      <a:lnTo>
                        <a:pt x="169" y="52"/>
                      </a:lnTo>
                      <a:lnTo>
                        <a:pt x="157" y="62"/>
                      </a:lnTo>
                      <a:lnTo>
                        <a:pt x="144" y="72"/>
                      </a:lnTo>
                      <a:lnTo>
                        <a:pt x="133" y="83"/>
                      </a:lnTo>
                      <a:lnTo>
                        <a:pt x="121" y="95"/>
                      </a:lnTo>
                      <a:lnTo>
                        <a:pt x="110" y="107"/>
                      </a:lnTo>
                      <a:lnTo>
                        <a:pt x="100" y="120"/>
                      </a:lnTo>
                      <a:lnTo>
                        <a:pt x="89" y="135"/>
                      </a:lnTo>
                      <a:lnTo>
                        <a:pt x="79" y="149"/>
                      </a:lnTo>
                      <a:lnTo>
                        <a:pt x="68" y="165"/>
                      </a:lnTo>
                      <a:lnTo>
                        <a:pt x="60" y="180"/>
                      </a:lnTo>
                      <a:lnTo>
                        <a:pt x="50" y="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3" name="Freeform 221">
                  <a:extLst>
                    <a:ext uri="{FF2B5EF4-FFF2-40B4-BE49-F238E27FC236}">
                      <a16:creationId xmlns:a16="http://schemas.microsoft.com/office/drawing/2014/main" id="{82F6E345-F4F7-4362-BAAC-9ECF566085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15" y="3908"/>
                  <a:ext cx="23" cy="25"/>
                </a:xfrm>
                <a:custGeom>
                  <a:avLst/>
                  <a:gdLst>
                    <a:gd name="T0" fmla="*/ 0 w 206"/>
                    <a:gd name="T1" fmla="*/ 0 h 218"/>
                    <a:gd name="T2" fmla="*/ 0 w 206"/>
                    <a:gd name="T3" fmla="*/ 0 h 218"/>
                    <a:gd name="T4" fmla="*/ 0 w 206"/>
                    <a:gd name="T5" fmla="*/ 0 h 218"/>
                    <a:gd name="T6" fmla="*/ 0 w 206"/>
                    <a:gd name="T7" fmla="*/ 0 h 218"/>
                    <a:gd name="T8" fmla="*/ 0 w 206"/>
                    <a:gd name="T9" fmla="*/ 0 h 218"/>
                    <a:gd name="T10" fmla="*/ 0 w 206"/>
                    <a:gd name="T11" fmla="*/ 0 h 218"/>
                    <a:gd name="T12" fmla="*/ 0 w 206"/>
                    <a:gd name="T13" fmla="*/ 0 h 218"/>
                    <a:gd name="T14" fmla="*/ 0 w 206"/>
                    <a:gd name="T15" fmla="*/ 0 h 218"/>
                    <a:gd name="T16" fmla="*/ 0 w 206"/>
                    <a:gd name="T17" fmla="*/ 0 h 218"/>
                    <a:gd name="T18" fmla="*/ 0 w 206"/>
                    <a:gd name="T19" fmla="*/ 0 h 218"/>
                    <a:gd name="T20" fmla="*/ 0 w 206"/>
                    <a:gd name="T21" fmla="*/ 0 h 218"/>
                    <a:gd name="T22" fmla="*/ 0 w 206"/>
                    <a:gd name="T23" fmla="*/ 0 h 218"/>
                    <a:gd name="T24" fmla="*/ 0 w 206"/>
                    <a:gd name="T25" fmla="*/ 0 h 218"/>
                    <a:gd name="T26" fmla="*/ 0 w 206"/>
                    <a:gd name="T27" fmla="*/ 0 h 218"/>
                    <a:gd name="T28" fmla="*/ 0 w 206"/>
                    <a:gd name="T29" fmla="*/ 0 h 218"/>
                    <a:gd name="T30" fmla="*/ 0 w 206"/>
                    <a:gd name="T31" fmla="*/ 0 h 218"/>
                    <a:gd name="T32" fmla="*/ 0 w 206"/>
                    <a:gd name="T33" fmla="*/ 0 h 218"/>
                    <a:gd name="T34" fmla="*/ 0 w 206"/>
                    <a:gd name="T35" fmla="*/ 0 h 218"/>
                    <a:gd name="T36" fmla="*/ 0 w 206"/>
                    <a:gd name="T37" fmla="*/ 0 h 218"/>
                    <a:gd name="T38" fmla="*/ 0 w 206"/>
                    <a:gd name="T39" fmla="*/ 0 h 218"/>
                    <a:gd name="T40" fmla="*/ 0 w 206"/>
                    <a:gd name="T41" fmla="*/ 0 h 218"/>
                    <a:gd name="T42" fmla="*/ 0 w 206"/>
                    <a:gd name="T43" fmla="*/ 0 h 218"/>
                    <a:gd name="T44" fmla="*/ 0 w 206"/>
                    <a:gd name="T45" fmla="*/ 0 h 218"/>
                    <a:gd name="T46" fmla="*/ 0 w 206"/>
                    <a:gd name="T47" fmla="*/ 0 h 218"/>
                    <a:gd name="T48" fmla="*/ 0 w 206"/>
                    <a:gd name="T49" fmla="*/ 0 h 218"/>
                    <a:gd name="T50" fmla="*/ 0 w 206"/>
                    <a:gd name="T51" fmla="*/ 0 h 218"/>
                    <a:gd name="T52" fmla="*/ 0 w 206"/>
                    <a:gd name="T53" fmla="*/ 0 h 218"/>
                    <a:gd name="T54" fmla="*/ 0 w 206"/>
                    <a:gd name="T55" fmla="*/ 0 h 218"/>
                    <a:gd name="T56" fmla="*/ 0 w 206"/>
                    <a:gd name="T57" fmla="*/ 0 h 218"/>
                    <a:gd name="T58" fmla="*/ 0 w 206"/>
                    <a:gd name="T59" fmla="*/ 0 h 218"/>
                    <a:gd name="T60" fmla="*/ 0 w 206"/>
                    <a:gd name="T61" fmla="*/ 0 h 218"/>
                    <a:gd name="T62" fmla="*/ 0 w 206"/>
                    <a:gd name="T63" fmla="*/ 0 h 218"/>
                    <a:gd name="T64" fmla="*/ 0 w 206"/>
                    <a:gd name="T65" fmla="*/ 0 h 218"/>
                    <a:gd name="T66" fmla="*/ 0 w 206"/>
                    <a:gd name="T67" fmla="*/ 0 h 2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6" h="218">
                      <a:moveTo>
                        <a:pt x="4" y="218"/>
                      </a:moveTo>
                      <a:lnTo>
                        <a:pt x="0" y="173"/>
                      </a:lnTo>
                      <a:lnTo>
                        <a:pt x="3" y="172"/>
                      </a:lnTo>
                      <a:lnTo>
                        <a:pt x="12" y="171"/>
                      </a:lnTo>
                      <a:lnTo>
                        <a:pt x="26" y="166"/>
                      </a:lnTo>
                      <a:lnTo>
                        <a:pt x="41" y="161"/>
                      </a:lnTo>
                      <a:lnTo>
                        <a:pt x="50" y="157"/>
                      </a:lnTo>
                      <a:lnTo>
                        <a:pt x="59" y="152"/>
                      </a:lnTo>
                      <a:lnTo>
                        <a:pt x="68" y="146"/>
                      </a:lnTo>
                      <a:lnTo>
                        <a:pt x="76" y="140"/>
                      </a:lnTo>
                      <a:lnTo>
                        <a:pt x="85" y="132"/>
                      </a:lnTo>
                      <a:lnTo>
                        <a:pt x="92" y="124"/>
                      </a:lnTo>
                      <a:lnTo>
                        <a:pt x="100" y="114"/>
                      </a:lnTo>
                      <a:lnTo>
                        <a:pt x="107" y="103"/>
                      </a:lnTo>
                      <a:lnTo>
                        <a:pt x="52" y="75"/>
                      </a:lnTo>
                      <a:lnTo>
                        <a:pt x="91" y="0"/>
                      </a:lnTo>
                      <a:lnTo>
                        <a:pt x="206" y="59"/>
                      </a:lnTo>
                      <a:lnTo>
                        <a:pt x="167" y="134"/>
                      </a:lnTo>
                      <a:lnTo>
                        <a:pt x="163" y="143"/>
                      </a:lnTo>
                      <a:lnTo>
                        <a:pt x="158" y="151"/>
                      </a:lnTo>
                      <a:lnTo>
                        <a:pt x="153" y="157"/>
                      </a:lnTo>
                      <a:lnTo>
                        <a:pt x="147" y="164"/>
                      </a:lnTo>
                      <a:lnTo>
                        <a:pt x="135" y="175"/>
                      </a:lnTo>
                      <a:lnTo>
                        <a:pt x="123" y="185"/>
                      </a:lnTo>
                      <a:lnTo>
                        <a:pt x="109" y="194"/>
                      </a:lnTo>
                      <a:lnTo>
                        <a:pt x="95" y="201"/>
                      </a:lnTo>
                      <a:lnTo>
                        <a:pt x="81" y="205"/>
                      </a:lnTo>
                      <a:lnTo>
                        <a:pt x="68" y="210"/>
                      </a:lnTo>
                      <a:lnTo>
                        <a:pt x="56" y="213"/>
                      </a:lnTo>
                      <a:lnTo>
                        <a:pt x="43" y="215"/>
                      </a:lnTo>
                      <a:lnTo>
                        <a:pt x="32" y="216"/>
                      </a:lnTo>
                      <a:lnTo>
                        <a:pt x="23" y="218"/>
                      </a:lnTo>
                      <a:lnTo>
                        <a:pt x="9" y="218"/>
                      </a:lnTo>
                      <a:lnTo>
                        <a:pt x="4" y="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4" name="Freeform 222">
                  <a:extLst>
                    <a:ext uri="{FF2B5EF4-FFF2-40B4-BE49-F238E27FC236}">
                      <a16:creationId xmlns:a16="http://schemas.microsoft.com/office/drawing/2014/main" id="{A9E841CA-A8FF-4F07-AC8A-5BB6796DEF98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33" y="3488"/>
                  <a:ext cx="68" cy="70"/>
                </a:xfrm>
                <a:custGeom>
                  <a:avLst/>
                  <a:gdLst>
                    <a:gd name="T0" fmla="*/ 0 w 616"/>
                    <a:gd name="T1" fmla="*/ 0 h 627"/>
                    <a:gd name="T2" fmla="*/ 0 w 616"/>
                    <a:gd name="T3" fmla="*/ 0 h 627"/>
                    <a:gd name="T4" fmla="*/ 0 w 616"/>
                    <a:gd name="T5" fmla="*/ 0 h 627"/>
                    <a:gd name="T6" fmla="*/ 0 w 616"/>
                    <a:gd name="T7" fmla="*/ 0 h 627"/>
                    <a:gd name="T8" fmla="*/ 0 w 616"/>
                    <a:gd name="T9" fmla="*/ 0 h 627"/>
                    <a:gd name="T10" fmla="*/ 0 w 616"/>
                    <a:gd name="T11" fmla="*/ 0 h 627"/>
                    <a:gd name="T12" fmla="*/ 0 w 616"/>
                    <a:gd name="T13" fmla="*/ 0 h 627"/>
                    <a:gd name="T14" fmla="*/ 0 w 616"/>
                    <a:gd name="T15" fmla="*/ 0 h 627"/>
                    <a:gd name="T16" fmla="*/ 0 w 616"/>
                    <a:gd name="T17" fmla="*/ 0 h 627"/>
                    <a:gd name="T18" fmla="*/ 0 w 616"/>
                    <a:gd name="T19" fmla="*/ 0 h 627"/>
                    <a:gd name="T20" fmla="*/ 0 w 616"/>
                    <a:gd name="T21" fmla="*/ 0 h 627"/>
                    <a:gd name="T22" fmla="*/ 0 w 616"/>
                    <a:gd name="T23" fmla="*/ 0 h 627"/>
                    <a:gd name="T24" fmla="*/ 0 w 616"/>
                    <a:gd name="T25" fmla="*/ 0 h 627"/>
                    <a:gd name="T26" fmla="*/ 0 w 616"/>
                    <a:gd name="T27" fmla="*/ 0 h 627"/>
                    <a:gd name="T28" fmla="*/ 0 w 616"/>
                    <a:gd name="T29" fmla="*/ 0 h 627"/>
                    <a:gd name="T30" fmla="*/ 0 w 616"/>
                    <a:gd name="T31" fmla="*/ 0 h 627"/>
                    <a:gd name="T32" fmla="*/ 0 w 616"/>
                    <a:gd name="T33" fmla="*/ 0 h 627"/>
                    <a:gd name="T34" fmla="*/ 0 w 616"/>
                    <a:gd name="T35" fmla="*/ 0 h 627"/>
                    <a:gd name="T36" fmla="*/ 0 w 616"/>
                    <a:gd name="T37" fmla="*/ 0 h 627"/>
                    <a:gd name="T38" fmla="*/ 0 w 616"/>
                    <a:gd name="T39" fmla="*/ 0 h 627"/>
                    <a:gd name="T40" fmla="*/ 0 w 616"/>
                    <a:gd name="T41" fmla="*/ 0 h 627"/>
                    <a:gd name="T42" fmla="*/ 0 w 616"/>
                    <a:gd name="T43" fmla="*/ 0 h 627"/>
                    <a:gd name="T44" fmla="*/ 0 w 616"/>
                    <a:gd name="T45" fmla="*/ 0 h 627"/>
                    <a:gd name="T46" fmla="*/ 0 w 616"/>
                    <a:gd name="T47" fmla="*/ 0 h 627"/>
                    <a:gd name="T48" fmla="*/ 0 w 616"/>
                    <a:gd name="T49" fmla="*/ 0 h 627"/>
                    <a:gd name="T50" fmla="*/ 0 w 616"/>
                    <a:gd name="T51" fmla="*/ 0 h 627"/>
                    <a:gd name="T52" fmla="*/ 0 w 616"/>
                    <a:gd name="T53" fmla="*/ 0 h 627"/>
                    <a:gd name="T54" fmla="*/ 0 w 616"/>
                    <a:gd name="T55" fmla="*/ 0 h 627"/>
                    <a:gd name="T56" fmla="*/ 0 w 616"/>
                    <a:gd name="T57" fmla="*/ 0 h 627"/>
                    <a:gd name="T58" fmla="*/ 0 w 616"/>
                    <a:gd name="T59" fmla="*/ 0 h 627"/>
                    <a:gd name="T60" fmla="*/ 0 w 616"/>
                    <a:gd name="T61" fmla="*/ 0 h 627"/>
                    <a:gd name="T62" fmla="*/ 0 w 616"/>
                    <a:gd name="T63" fmla="*/ 0 h 627"/>
                    <a:gd name="T64" fmla="*/ 0 w 616"/>
                    <a:gd name="T65" fmla="*/ 0 h 627"/>
                    <a:gd name="T66" fmla="*/ 0 w 616"/>
                    <a:gd name="T67" fmla="*/ 0 h 627"/>
                    <a:gd name="T68" fmla="*/ 0 w 616"/>
                    <a:gd name="T69" fmla="*/ 0 h 627"/>
                    <a:gd name="T70" fmla="*/ 0 w 616"/>
                    <a:gd name="T71" fmla="*/ 0 h 627"/>
                    <a:gd name="T72" fmla="*/ 0 w 616"/>
                    <a:gd name="T73" fmla="*/ 0 h 627"/>
                    <a:gd name="T74" fmla="*/ 0 w 616"/>
                    <a:gd name="T75" fmla="*/ 0 h 627"/>
                    <a:gd name="T76" fmla="*/ 0 w 616"/>
                    <a:gd name="T77" fmla="*/ 0 h 627"/>
                    <a:gd name="T78" fmla="*/ 0 w 616"/>
                    <a:gd name="T79" fmla="*/ 0 h 627"/>
                    <a:gd name="T80" fmla="*/ 0 w 616"/>
                    <a:gd name="T81" fmla="*/ 0 h 627"/>
                    <a:gd name="T82" fmla="*/ 0 w 616"/>
                    <a:gd name="T83" fmla="*/ 0 h 627"/>
                    <a:gd name="T84" fmla="*/ 0 w 616"/>
                    <a:gd name="T85" fmla="*/ 0 h 627"/>
                    <a:gd name="T86" fmla="*/ 0 w 616"/>
                    <a:gd name="T87" fmla="*/ 0 h 627"/>
                    <a:gd name="T88" fmla="*/ 0 w 616"/>
                    <a:gd name="T89" fmla="*/ 0 h 627"/>
                    <a:gd name="T90" fmla="*/ 0 w 616"/>
                    <a:gd name="T91" fmla="*/ 0 h 627"/>
                    <a:gd name="T92" fmla="*/ 0 w 616"/>
                    <a:gd name="T93" fmla="*/ 0 h 6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6" h="627">
                      <a:moveTo>
                        <a:pt x="498" y="328"/>
                      </a:moveTo>
                      <a:lnTo>
                        <a:pt x="503" y="314"/>
                      </a:lnTo>
                      <a:lnTo>
                        <a:pt x="509" y="302"/>
                      </a:lnTo>
                      <a:lnTo>
                        <a:pt x="512" y="289"/>
                      </a:lnTo>
                      <a:lnTo>
                        <a:pt x="515" y="276"/>
                      </a:lnTo>
                      <a:lnTo>
                        <a:pt x="516" y="264"/>
                      </a:lnTo>
                      <a:lnTo>
                        <a:pt x="516" y="253"/>
                      </a:lnTo>
                      <a:lnTo>
                        <a:pt x="515" y="242"/>
                      </a:lnTo>
                      <a:lnTo>
                        <a:pt x="511" y="231"/>
                      </a:lnTo>
                      <a:lnTo>
                        <a:pt x="507" y="221"/>
                      </a:lnTo>
                      <a:lnTo>
                        <a:pt x="501" y="209"/>
                      </a:lnTo>
                      <a:lnTo>
                        <a:pt x="493" y="199"/>
                      </a:lnTo>
                      <a:lnTo>
                        <a:pt x="486" y="190"/>
                      </a:lnTo>
                      <a:lnTo>
                        <a:pt x="474" y="180"/>
                      </a:lnTo>
                      <a:lnTo>
                        <a:pt x="462" y="172"/>
                      </a:lnTo>
                      <a:lnTo>
                        <a:pt x="448" y="163"/>
                      </a:lnTo>
                      <a:lnTo>
                        <a:pt x="431" y="153"/>
                      </a:lnTo>
                      <a:lnTo>
                        <a:pt x="355" y="114"/>
                      </a:lnTo>
                      <a:lnTo>
                        <a:pt x="241" y="333"/>
                      </a:lnTo>
                      <a:lnTo>
                        <a:pt x="333" y="381"/>
                      </a:lnTo>
                      <a:lnTo>
                        <a:pt x="346" y="388"/>
                      </a:lnTo>
                      <a:lnTo>
                        <a:pt x="361" y="394"/>
                      </a:lnTo>
                      <a:lnTo>
                        <a:pt x="373" y="397"/>
                      </a:lnTo>
                      <a:lnTo>
                        <a:pt x="385" y="399"/>
                      </a:lnTo>
                      <a:lnTo>
                        <a:pt x="398" y="399"/>
                      </a:lnTo>
                      <a:lnTo>
                        <a:pt x="410" y="399"/>
                      </a:lnTo>
                      <a:lnTo>
                        <a:pt x="421" y="396"/>
                      </a:lnTo>
                      <a:lnTo>
                        <a:pt x="433" y="391"/>
                      </a:lnTo>
                      <a:lnTo>
                        <a:pt x="442" y="387"/>
                      </a:lnTo>
                      <a:lnTo>
                        <a:pt x="452" y="381"/>
                      </a:lnTo>
                      <a:lnTo>
                        <a:pt x="460" y="375"/>
                      </a:lnTo>
                      <a:lnTo>
                        <a:pt x="469" y="368"/>
                      </a:lnTo>
                      <a:lnTo>
                        <a:pt x="477" y="359"/>
                      </a:lnTo>
                      <a:lnTo>
                        <a:pt x="483" y="350"/>
                      </a:lnTo>
                      <a:lnTo>
                        <a:pt x="491" y="340"/>
                      </a:lnTo>
                      <a:lnTo>
                        <a:pt x="498" y="328"/>
                      </a:lnTo>
                      <a:close/>
                      <a:moveTo>
                        <a:pt x="593" y="366"/>
                      </a:moveTo>
                      <a:lnTo>
                        <a:pt x="586" y="378"/>
                      </a:lnTo>
                      <a:lnTo>
                        <a:pt x="579" y="389"/>
                      </a:lnTo>
                      <a:lnTo>
                        <a:pt x="571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0" y="435"/>
                      </a:lnTo>
                      <a:lnTo>
                        <a:pt x="532" y="441"/>
                      </a:lnTo>
                      <a:lnTo>
                        <a:pt x="524" y="448"/>
                      </a:lnTo>
                      <a:lnTo>
                        <a:pt x="514" y="454"/>
                      </a:lnTo>
                      <a:lnTo>
                        <a:pt x="503" y="459"/>
                      </a:lnTo>
                      <a:lnTo>
                        <a:pt x="493" y="464"/>
                      </a:lnTo>
                      <a:lnTo>
                        <a:pt x="482" y="468"/>
                      </a:lnTo>
                      <a:lnTo>
                        <a:pt x="470" y="472"/>
                      </a:lnTo>
                      <a:lnTo>
                        <a:pt x="457" y="475"/>
                      </a:lnTo>
                      <a:lnTo>
                        <a:pt x="444" y="477"/>
                      </a:lnTo>
                      <a:lnTo>
                        <a:pt x="429" y="479"/>
                      </a:lnTo>
                      <a:lnTo>
                        <a:pt x="413" y="481"/>
                      </a:lnTo>
                      <a:lnTo>
                        <a:pt x="398" y="479"/>
                      </a:lnTo>
                      <a:lnTo>
                        <a:pt x="381" y="478"/>
                      </a:lnTo>
                      <a:lnTo>
                        <a:pt x="364" y="475"/>
                      </a:lnTo>
                      <a:lnTo>
                        <a:pt x="346" y="468"/>
                      </a:lnTo>
                      <a:lnTo>
                        <a:pt x="325" y="460"/>
                      </a:lnTo>
                      <a:lnTo>
                        <a:pt x="303" y="449"/>
                      </a:lnTo>
                      <a:lnTo>
                        <a:pt x="207" y="399"/>
                      </a:lnTo>
                      <a:lnTo>
                        <a:pt x="89" y="627"/>
                      </a:lnTo>
                      <a:lnTo>
                        <a:pt x="0" y="580"/>
                      </a:lnTo>
                      <a:lnTo>
                        <a:pt x="302" y="0"/>
                      </a:lnTo>
                      <a:lnTo>
                        <a:pt x="466" y="85"/>
                      </a:lnTo>
                      <a:lnTo>
                        <a:pt x="479" y="92"/>
                      </a:lnTo>
                      <a:lnTo>
                        <a:pt x="491" y="99"/>
                      </a:lnTo>
                      <a:lnTo>
                        <a:pt x="502" y="106"/>
                      </a:lnTo>
                      <a:lnTo>
                        <a:pt x="514" y="111"/>
                      </a:lnTo>
                      <a:lnTo>
                        <a:pt x="524" y="118"/>
                      </a:lnTo>
                      <a:lnTo>
                        <a:pt x="532" y="124"/>
                      </a:lnTo>
                      <a:lnTo>
                        <a:pt x="540" y="129"/>
                      </a:lnTo>
                      <a:lnTo>
                        <a:pt x="548" y="136"/>
                      </a:lnTo>
                      <a:lnTo>
                        <a:pt x="560" y="147"/>
                      </a:lnTo>
                      <a:lnTo>
                        <a:pt x="571" y="158"/>
                      </a:lnTo>
                      <a:lnTo>
                        <a:pt x="582" y="170"/>
                      </a:lnTo>
                      <a:lnTo>
                        <a:pt x="589" y="184"/>
                      </a:lnTo>
                      <a:lnTo>
                        <a:pt x="596" y="195"/>
                      </a:lnTo>
                      <a:lnTo>
                        <a:pt x="600" y="206"/>
                      </a:lnTo>
                      <a:lnTo>
                        <a:pt x="605" y="217"/>
                      </a:lnTo>
                      <a:lnTo>
                        <a:pt x="609" y="228"/>
                      </a:lnTo>
                      <a:lnTo>
                        <a:pt x="612" y="240"/>
                      </a:lnTo>
                      <a:lnTo>
                        <a:pt x="614" y="251"/>
                      </a:lnTo>
                      <a:lnTo>
                        <a:pt x="616" y="262"/>
                      </a:lnTo>
                      <a:lnTo>
                        <a:pt x="616" y="273"/>
                      </a:lnTo>
                      <a:lnTo>
                        <a:pt x="616" y="284"/>
                      </a:lnTo>
                      <a:lnTo>
                        <a:pt x="615" y="295"/>
                      </a:lnTo>
                      <a:lnTo>
                        <a:pt x="613" y="308"/>
                      </a:lnTo>
                      <a:lnTo>
                        <a:pt x="611" y="319"/>
                      </a:lnTo>
                      <a:lnTo>
                        <a:pt x="607" y="330"/>
                      </a:lnTo>
                      <a:lnTo>
                        <a:pt x="603" y="342"/>
                      </a:lnTo>
                      <a:lnTo>
                        <a:pt x="598" y="353"/>
                      </a:lnTo>
                      <a:lnTo>
                        <a:pt x="593" y="3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5" name="Freeform 223">
                  <a:extLst>
                    <a:ext uri="{FF2B5EF4-FFF2-40B4-BE49-F238E27FC236}">
                      <a16:creationId xmlns:a16="http://schemas.microsoft.com/office/drawing/2014/main" id="{0D976E70-D4A9-4920-81AB-025A7D378CE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89" y="3518"/>
                  <a:ext cx="68" cy="69"/>
                </a:xfrm>
                <a:custGeom>
                  <a:avLst/>
                  <a:gdLst>
                    <a:gd name="T0" fmla="*/ 0 w 617"/>
                    <a:gd name="T1" fmla="*/ 0 h 626"/>
                    <a:gd name="T2" fmla="*/ 0 w 617"/>
                    <a:gd name="T3" fmla="*/ 0 h 626"/>
                    <a:gd name="T4" fmla="*/ 0 w 617"/>
                    <a:gd name="T5" fmla="*/ 0 h 626"/>
                    <a:gd name="T6" fmla="*/ 0 w 617"/>
                    <a:gd name="T7" fmla="*/ 0 h 626"/>
                    <a:gd name="T8" fmla="*/ 0 w 617"/>
                    <a:gd name="T9" fmla="*/ 0 h 626"/>
                    <a:gd name="T10" fmla="*/ 0 w 617"/>
                    <a:gd name="T11" fmla="*/ 0 h 626"/>
                    <a:gd name="T12" fmla="*/ 0 w 617"/>
                    <a:gd name="T13" fmla="*/ 0 h 626"/>
                    <a:gd name="T14" fmla="*/ 0 w 617"/>
                    <a:gd name="T15" fmla="*/ 0 h 626"/>
                    <a:gd name="T16" fmla="*/ 0 w 617"/>
                    <a:gd name="T17" fmla="*/ 0 h 626"/>
                    <a:gd name="T18" fmla="*/ 0 w 617"/>
                    <a:gd name="T19" fmla="*/ 0 h 626"/>
                    <a:gd name="T20" fmla="*/ 0 w 617"/>
                    <a:gd name="T21" fmla="*/ 0 h 626"/>
                    <a:gd name="T22" fmla="*/ 0 w 617"/>
                    <a:gd name="T23" fmla="*/ 0 h 626"/>
                    <a:gd name="T24" fmla="*/ 0 w 617"/>
                    <a:gd name="T25" fmla="*/ 0 h 626"/>
                    <a:gd name="T26" fmla="*/ 0 w 617"/>
                    <a:gd name="T27" fmla="*/ 0 h 626"/>
                    <a:gd name="T28" fmla="*/ 0 w 617"/>
                    <a:gd name="T29" fmla="*/ 0 h 626"/>
                    <a:gd name="T30" fmla="*/ 0 w 617"/>
                    <a:gd name="T31" fmla="*/ 0 h 626"/>
                    <a:gd name="T32" fmla="*/ 0 w 617"/>
                    <a:gd name="T33" fmla="*/ 0 h 626"/>
                    <a:gd name="T34" fmla="*/ 0 w 617"/>
                    <a:gd name="T35" fmla="*/ 0 h 626"/>
                    <a:gd name="T36" fmla="*/ 0 w 617"/>
                    <a:gd name="T37" fmla="*/ 0 h 626"/>
                    <a:gd name="T38" fmla="*/ 0 w 617"/>
                    <a:gd name="T39" fmla="*/ 0 h 626"/>
                    <a:gd name="T40" fmla="*/ 0 w 617"/>
                    <a:gd name="T41" fmla="*/ 0 h 626"/>
                    <a:gd name="T42" fmla="*/ 0 w 617"/>
                    <a:gd name="T43" fmla="*/ 0 h 626"/>
                    <a:gd name="T44" fmla="*/ 0 w 617"/>
                    <a:gd name="T45" fmla="*/ 0 h 626"/>
                    <a:gd name="T46" fmla="*/ 0 w 617"/>
                    <a:gd name="T47" fmla="*/ 0 h 626"/>
                    <a:gd name="T48" fmla="*/ 0 w 617"/>
                    <a:gd name="T49" fmla="*/ 0 h 626"/>
                    <a:gd name="T50" fmla="*/ 0 w 617"/>
                    <a:gd name="T51" fmla="*/ 0 h 626"/>
                    <a:gd name="T52" fmla="*/ 0 w 617"/>
                    <a:gd name="T53" fmla="*/ 0 h 626"/>
                    <a:gd name="T54" fmla="*/ 0 w 617"/>
                    <a:gd name="T55" fmla="*/ 0 h 626"/>
                    <a:gd name="T56" fmla="*/ 0 w 617"/>
                    <a:gd name="T57" fmla="*/ 0 h 626"/>
                    <a:gd name="T58" fmla="*/ 0 w 617"/>
                    <a:gd name="T59" fmla="*/ 0 h 626"/>
                    <a:gd name="T60" fmla="*/ 0 w 617"/>
                    <a:gd name="T61" fmla="*/ 0 h 626"/>
                    <a:gd name="T62" fmla="*/ 0 w 617"/>
                    <a:gd name="T63" fmla="*/ 0 h 626"/>
                    <a:gd name="T64" fmla="*/ 0 w 617"/>
                    <a:gd name="T65" fmla="*/ 0 h 626"/>
                    <a:gd name="T66" fmla="*/ 0 w 617"/>
                    <a:gd name="T67" fmla="*/ 0 h 626"/>
                    <a:gd name="T68" fmla="*/ 0 w 617"/>
                    <a:gd name="T69" fmla="*/ 0 h 626"/>
                    <a:gd name="T70" fmla="*/ 0 w 617"/>
                    <a:gd name="T71" fmla="*/ 0 h 626"/>
                    <a:gd name="T72" fmla="*/ 0 w 617"/>
                    <a:gd name="T73" fmla="*/ 0 h 626"/>
                    <a:gd name="T74" fmla="*/ 0 w 617"/>
                    <a:gd name="T75" fmla="*/ 0 h 626"/>
                    <a:gd name="T76" fmla="*/ 0 w 617"/>
                    <a:gd name="T77" fmla="*/ 0 h 626"/>
                    <a:gd name="T78" fmla="*/ 0 w 617"/>
                    <a:gd name="T79" fmla="*/ 0 h 626"/>
                    <a:gd name="T80" fmla="*/ 0 w 617"/>
                    <a:gd name="T81" fmla="*/ 0 h 626"/>
                    <a:gd name="T82" fmla="*/ 0 w 617"/>
                    <a:gd name="T83" fmla="*/ 0 h 626"/>
                    <a:gd name="T84" fmla="*/ 0 w 617"/>
                    <a:gd name="T85" fmla="*/ 0 h 626"/>
                    <a:gd name="T86" fmla="*/ 0 w 617"/>
                    <a:gd name="T87" fmla="*/ 0 h 626"/>
                    <a:gd name="T88" fmla="*/ 0 w 617"/>
                    <a:gd name="T89" fmla="*/ 0 h 626"/>
                    <a:gd name="T90" fmla="*/ 0 w 617"/>
                    <a:gd name="T91" fmla="*/ 0 h 626"/>
                    <a:gd name="T92" fmla="*/ 0 w 617"/>
                    <a:gd name="T93" fmla="*/ 0 h 62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7" h="626">
                      <a:moveTo>
                        <a:pt x="498" y="328"/>
                      </a:moveTo>
                      <a:lnTo>
                        <a:pt x="504" y="315"/>
                      </a:lnTo>
                      <a:lnTo>
                        <a:pt x="509" y="301"/>
                      </a:lnTo>
                      <a:lnTo>
                        <a:pt x="513" y="289"/>
                      </a:lnTo>
                      <a:lnTo>
                        <a:pt x="516" y="277"/>
                      </a:lnTo>
                      <a:lnTo>
                        <a:pt x="517" y="264"/>
                      </a:lnTo>
                      <a:lnTo>
                        <a:pt x="517" y="253"/>
                      </a:lnTo>
                      <a:lnTo>
                        <a:pt x="514" y="242"/>
                      </a:lnTo>
                      <a:lnTo>
                        <a:pt x="512" y="231"/>
                      </a:lnTo>
                      <a:lnTo>
                        <a:pt x="508" y="220"/>
                      </a:lnTo>
                      <a:lnTo>
                        <a:pt x="501" y="210"/>
                      </a:lnTo>
                      <a:lnTo>
                        <a:pt x="494" y="200"/>
                      </a:lnTo>
                      <a:lnTo>
                        <a:pt x="485" y="190"/>
                      </a:lnTo>
                      <a:lnTo>
                        <a:pt x="475" y="181"/>
                      </a:lnTo>
                      <a:lnTo>
                        <a:pt x="463" y="172"/>
                      </a:lnTo>
                      <a:lnTo>
                        <a:pt x="449" y="162"/>
                      </a:lnTo>
                      <a:lnTo>
                        <a:pt x="432" y="153"/>
                      </a:lnTo>
                      <a:lnTo>
                        <a:pt x="356" y="114"/>
                      </a:lnTo>
                      <a:lnTo>
                        <a:pt x="241" y="334"/>
                      </a:lnTo>
                      <a:lnTo>
                        <a:pt x="333" y="380"/>
                      </a:lnTo>
                      <a:lnTo>
                        <a:pt x="347" y="387"/>
                      </a:lnTo>
                      <a:lnTo>
                        <a:pt x="361" y="393"/>
                      </a:lnTo>
                      <a:lnTo>
                        <a:pt x="374" y="397"/>
                      </a:lnTo>
                      <a:lnTo>
                        <a:pt x="386" y="399"/>
                      </a:lnTo>
                      <a:lnTo>
                        <a:pt x="398" y="399"/>
                      </a:lnTo>
                      <a:lnTo>
                        <a:pt x="410" y="398"/>
                      </a:lnTo>
                      <a:lnTo>
                        <a:pt x="422" y="396"/>
                      </a:lnTo>
                      <a:lnTo>
                        <a:pt x="433" y="392"/>
                      </a:lnTo>
                      <a:lnTo>
                        <a:pt x="443" y="387"/>
                      </a:lnTo>
                      <a:lnTo>
                        <a:pt x="452" y="382"/>
                      </a:lnTo>
                      <a:lnTo>
                        <a:pt x="461" y="375"/>
                      </a:lnTo>
                      <a:lnTo>
                        <a:pt x="469" y="367"/>
                      </a:lnTo>
                      <a:lnTo>
                        <a:pt x="477" y="359"/>
                      </a:lnTo>
                      <a:lnTo>
                        <a:pt x="484" y="350"/>
                      </a:lnTo>
                      <a:lnTo>
                        <a:pt x="491" y="339"/>
                      </a:lnTo>
                      <a:lnTo>
                        <a:pt x="498" y="328"/>
                      </a:lnTo>
                      <a:close/>
                      <a:moveTo>
                        <a:pt x="592" y="365"/>
                      </a:moveTo>
                      <a:lnTo>
                        <a:pt x="586" y="377"/>
                      </a:lnTo>
                      <a:lnTo>
                        <a:pt x="579" y="388"/>
                      </a:lnTo>
                      <a:lnTo>
                        <a:pt x="572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1" y="434"/>
                      </a:lnTo>
                      <a:lnTo>
                        <a:pt x="532" y="442"/>
                      </a:lnTo>
                      <a:lnTo>
                        <a:pt x="524" y="447"/>
                      </a:lnTo>
                      <a:lnTo>
                        <a:pt x="514" y="454"/>
                      </a:lnTo>
                      <a:lnTo>
                        <a:pt x="504" y="459"/>
                      </a:lnTo>
                      <a:lnTo>
                        <a:pt x="493" y="464"/>
                      </a:lnTo>
                      <a:lnTo>
                        <a:pt x="482" y="469"/>
                      </a:lnTo>
                      <a:lnTo>
                        <a:pt x="470" y="472"/>
                      </a:lnTo>
                      <a:lnTo>
                        <a:pt x="458" y="475"/>
                      </a:lnTo>
                      <a:lnTo>
                        <a:pt x="444" y="478"/>
                      </a:lnTo>
                      <a:lnTo>
                        <a:pt x="429" y="480"/>
                      </a:lnTo>
                      <a:lnTo>
                        <a:pt x="413" y="480"/>
                      </a:lnTo>
                      <a:lnTo>
                        <a:pt x="397" y="480"/>
                      </a:lnTo>
                      <a:lnTo>
                        <a:pt x="382" y="478"/>
                      </a:lnTo>
                      <a:lnTo>
                        <a:pt x="365" y="474"/>
                      </a:lnTo>
                      <a:lnTo>
                        <a:pt x="346" y="469"/>
                      </a:lnTo>
                      <a:lnTo>
                        <a:pt x="326" y="460"/>
                      </a:lnTo>
                      <a:lnTo>
                        <a:pt x="304" y="450"/>
                      </a:lnTo>
                      <a:lnTo>
                        <a:pt x="208" y="399"/>
                      </a:lnTo>
                      <a:lnTo>
                        <a:pt x="89" y="626"/>
                      </a:lnTo>
                      <a:lnTo>
                        <a:pt x="0" y="580"/>
                      </a:lnTo>
                      <a:lnTo>
                        <a:pt x="303" y="0"/>
                      </a:lnTo>
                      <a:lnTo>
                        <a:pt x="467" y="85"/>
                      </a:lnTo>
                      <a:lnTo>
                        <a:pt x="479" y="92"/>
                      </a:lnTo>
                      <a:lnTo>
                        <a:pt x="492" y="99"/>
                      </a:lnTo>
                      <a:lnTo>
                        <a:pt x="503" y="105"/>
                      </a:lnTo>
                      <a:lnTo>
                        <a:pt x="514" y="112"/>
                      </a:lnTo>
                      <a:lnTo>
                        <a:pt x="523" y="117"/>
                      </a:lnTo>
                      <a:lnTo>
                        <a:pt x="532" y="124"/>
                      </a:lnTo>
                      <a:lnTo>
                        <a:pt x="541" y="130"/>
                      </a:lnTo>
                      <a:lnTo>
                        <a:pt x="548" y="135"/>
                      </a:lnTo>
                      <a:lnTo>
                        <a:pt x="561" y="147"/>
                      </a:lnTo>
                      <a:lnTo>
                        <a:pt x="572" y="159"/>
                      </a:lnTo>
                      <a:lnTo>
                        <a:pt x="581" y="171"/>
                      </a:lnTo>
                      <a:lnTo>
                        <a:pt x="590" y="184"/>
                      </a:lnTo>
                      <a:lnTo>
                        <a:pt x="596" y="195"/>
                      </a:lnTo>
                      <a:lnTo>
                        <a:pt x="601" y="205"/>
                      </a:lnTo>
                      <a:lnTo>
                        <a:pt x="606" y="217"/>
                      </a:lnTo>
                      <a:lnTo>
                        <a:pt x="609" y="228"/>
                      </a:lnTo>
                      <a:lnTo>
                        <a:pt x="613" y="239"/>
                      </a:lnTo>
                      <a:lnTo>
                        <a:pt x="615" y="250"/>
                      </a:lnTo>
                      <a:lnTo>
                        <a:pt x="616" y="261"/>
                      </a:lnTo>
                      <a:lnTo>
                        <a:pt x="617" y="272"/>
                      </a:lnTo>
                      <a:lnTo>
                        <a:pt x="617" y="285"/>
                      </a:lnTo>
                      <a:lnTo>
                        <a:pt x="616" y="296"/>
                      </a:lnTo>
                      <a:lnTo>
                        <a:pt x="614" y="307"/>
                      </a:lnTo>
                      <a:lnTo>
                        <a:pt x="611" y="318"/>
                      </a:lnTo>
                      <a:lnTo>
                        <a:pt x="608" y="330"/>
                      </a:lnTo>
                      <a:lnTo>
                        <a:pt x="604" y="341"/>
                      </a:lnTo>
                      <a:lnTo>
                        <a:pt x="598" y="354"/>
                      </a:lnTo>
                      <a:lnTo>
                        <a:pt x="592" y="3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7" name="Group 225">
              <a:extLst>
                <a:ext uri="{FF2B5EF4-FFF2-40B4-BE49-F238E27FC236}">
                  <a16:creationId xmlns:a16="http://schemas.microsoft.com/office/drawing/2014/main" id="{D95D1572-E384-4CBA-9B38-6E79B89D7A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894149" flipH="1">
              <a:off x="1675" y="2174"/>
              <a:ext cx="5011" cy="0"/>
              <a:chOff x="0" y="513"/>
              <a:chExt cx="3903" cy="0"/>
            </a:xfrm>
          </p:grpSpPr>
          <p:sp>
            <p:nvSpPr>
              <p:cNvPr id="9" name="Line 226">
                <a:extLst>
                  <a:ext uri="{FF2B5EF4-FFF2-40B4-BE49-F238E27FC236}">
                    <a16:creationId xmlns:a16="http://schemas.microsoft.com/office/drawing/2014/main" id="{F10D59FD-FD34-4393-B400-D39B56ADFA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00B1D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Line 227">
                <a:extLst>
                  <a:ext uri="{FF2B5EF4-FFF2-40B4-BE49-F238E27FC236}">
                    <a16:creationId xmlns:a16="http://schemas.microsoft.com/office/drawing/2014/main" id="{DB348BF2-0893-43F7-B60A-EECBBA147E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0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Line 228">
                <a:extLst>
                  <a:ext uri="{FF2B5EF4-FFF2-40B4-BE49-F238E27FC236}">
                    <a16:creationId xmlns:a16="http://schemas.microsoft.com/office/drawing/2014/main" id="{F3CE6567-F8AB-4D2E-85D9-69F0F36E99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01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FF5D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" name="Rectangle 31">
            <a:extLst>
              <a:ext uri="{FF2B5EF4-FFF2-40B4-BE49-F238E27FC236}">
                <a16:creationId xmlns:a16="http://schemas.microsoft.com/office/drawing/2014/main" id="{06A0FF18-2FAE-4D6E-AAAC-17FF395CE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6488" y="1192213"/>
            <a:ext cx="5816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buFont typeface="Times New Roman" panose="02020603050405020304" pitchFamily="18" charset="0"/>
              <a:buNone/>
              <a:defRPr/>
            </a:pP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Präsentationstitel</a:t>
            </a:r>
            <a:b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</a:b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Meta</a:t>
            </a: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 </a:t>
            </a: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Bold</a:t>
            </a:r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-Roman 36 </a:t>
            </a:r>
            <a:r>
              <a:rPr lang="de-DE" altLang="de-DE" sz="3600" dirty="0" err="1">
                <a:solidFill>
                  <a:schemeClr val="bg2"/>
                </a:solidFill>
                <a:latin typeface="MetaBold-Roman" panose="020B0802030000020004" pitchFamily="34" charset="0"/>
              </a:rPr>
              <a:t>pt</a:t>
            </a:r>
            <a:endParaRPr lang="de-DE" altLang="de-DE" sz="3600" dirty="0">
              <a:solidFill>
                <a:schemeClr val="bg2"/>
              </a:solidFill>
              <a:latin typeface="MetaBold-Roman" panose="020B0802030000020004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024467" y="2671319"/>
            <a:ext cx="10267953" cy="436563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41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9">
            <a:extLst>
              <a:ext uri="{FF2B5EF4-FFF2-40B4-BE49-F238E27FC236}">
                <a16:creationId xmlns:a16="http://schemas.microsoft.com/office/drawing/2014/main" id="{FB21538B-E492-4857-8428-FE93D515182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891463" y="-534988"/>
            <a:ext cx="4300537" cy="7954963"/>
            <a:chOff x="3051" y="-332"/>
            <a:chExt cx="2709" cy="5011"/>
          </a:xfrm>
        </p:grpSpPr>
        <p:grpSp>
          <p:nvGrpSpPr>
            <p:cNvPr id="3" name="Group 224">
              <a:extLst>
                <a:ext uri="{FF2B5EF4-FFF2-40B4-BE49-F238E27FC236}">
                  <a16:creationId xmlns:a16="http://schemas.microsoft.com/office/drawing/2014/main" id="{01A07508-D736-4B07-8265-264DDAA013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051" y="0"/>
              <a:ext cx="2709" cy="4320"/>
              <a:chOff x="3051" y="0"/>
              <a:chExt cx="2709" cy="4320"/>
            </a:xfrm>
          </p:grpSpPr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6957D76D-F535-4311-9A7A-1EE4F0F87C5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051" y="0"/>
                <a:ext cx="2709" cy="4320"/>
                <a:chOff x="3051" y="0"/>
                <a:chExt cx="2709" cy="4320"/>
              </a:xfrm>
            </p:grpSpPr>
            <p:sp>
              <p:nvSpPr>
                <p:cNvPr id="82" name="AutoShape 22">
                  <a:extLst>
                    <a:ext uri="{FF2B5EF4-FFF2-40B4-BE49-F238E27FC236}">
                      <a16:creationId xmlns:a16="http://schemas.microsoft.com/office/drawing/2014/main" id="{BE93FE79-BA0F-4FBB-838E-6746FF165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051" y="0"/>
                  <a:ext cx="2284" cy="4320"/>
                </a:xfrm>
                <a:prstGeom prst="rtTriangle">
                  <a:avLst/>
                </a:prstGeom>
                <a:solidFill>
                  <a:srgbClr val="111111"/>
                </a:solidFill>
                <a:ln w="6350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  <p:sp>
              <p:nvSpPr>
                <p:cNvPr id="83" name="Rectangle 23">
                  <a:extLst>
                    <a:ext uri="{FF2B5EF4-FFF2-40B4-BE49-F238E27FC236}">
                      <a16:creationId xmlns:a16="http://schemas.microsoft.com/office/drawing/2014/main" id="{9647D3DF-1E22-422D-B892-F238C62E7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5" y="0"/>
                  <a:ext cx="425" cy="4320"/>
                </a:xfrm>
                <a:prstGeom prst="rect">
                  <a:avLst/>
                </a:prstGeom>
                <a:solidFill>
                  <a:srgbClr val="111111"/>
                </a:solidFill>
                <a:ln w="9525">
                  <a:solidFill>
                    <a:srgbClr val="11111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5pPr>
                  <a:lvl6pPr marL="25146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6pPr>
                  <a:lvl7pPr marL="29718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7pPr>
                  <a:lvl8pPr marL="34290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8pPr>
                  <a:lvl9pPr marL="3886200" indent="-228600" defTabSz="449263" eaLnBrk="0" fontAlgn="base" hangingPunct="0">
                    <a:lnSpc>
                      <a:spcPct val="82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defRPr sz="24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defRPr>
                  </a:lvl9pPr>
                </a:lstStyle>
                <a:p>
                  <a:pPr algn="ctr">
                    <a:lnSpc>
                      <a:spcPct val="82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defRPr/>
                  </a:pPr>
                  <a:endParaRPr lang="de-DE" altLang="de-DE">
                    <a:solidFill>
                      <a:srgbClr val="339933"/>
                    </a:solidFill>
                  </a:endParaRPr>
                </a:p>
              </p:txBody>
            </p:sp>
          </p:grpSp>
          <p:grpSp>
            <p:nvGrpSpPr>
              <p:cNvPr id="9" name="Group 151">
                <a:extLst>
                  <a:ext uri="{FF2B5EF4-FFF2-40B4-BE49-F238E27FC236}">
                    <a16:creationId xmlns:a16="http://schemas.microsoft.com/office/drawing/2014/main" id="{56C57FDA-A258-4477-9AF7-3359D6660A8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924" y="2027"/>
                <a:ext cx="1517" cy="1983"/>
                <a:chOff x="3924" y="2082"/>
                <a:chExt cx="1517" cy="1983"/>
              </a:xfrm>
            </p:grpSpPr>
            <p:sp>
              <p:nvSpPr>
                <p:cNvPr id="10" name="Freeform 152">
                  <a:extLst>
                    <a:ext uri="{FF2B5EF4-FFF2-40B4-BE49-F238E27FC236}">
                      <a16:creationId xmlns:a16="http://schemas.microsoft.com/office/drawing/2014/main" id="{4DC59D80-D310-4313-BC40-C88DBB683AA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924" y="3819"/>
                  <a:ext cx="189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7" y="0"/>
                      </a:lnTo>
                      <a:lnTo>
                        <a:pt x="328" y="307"/>
                      </a:lnTo>
                      <a:lnTo>
                        <a:pt x="779" y="542"/>
                      </a:lnTo>
                      <a:lnTo>
                        <a:pt x="610" y="867"/>
                      </a:lnTo>
                      <a:lnTo>
                        <a:pt x="158" y="633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2"/>
                      </a:lnTo>
                      <a:lnTo>
                        <a:pt x="852" y="993"/>
                      </a:lnTo>
                      <a:lnTo>
                        <a:pt x="1020" y="668"/>
                      </a:lnTo>
                      <a:lnTo>
                        <a:pt x="1537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" name="Freeform 153">
                  <a:extLst>
                    <a:ext uri="{FF2B5EF4-FFF2-40B4-BE49-F238E27FC236}">
                      <a16:creationId xmlns:a16="http://schemas.microsoft.com/office/drawing/2014/main" id="{C29FD117-9293-45B6-BDF6-8AB2FE5CDD7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013" y="3688"/>
                  <a:ext cx="158" cy="154"/>
                </a:xfrm>
                <a:custGeom>
                  <a:avLst/>
                  <a:gdLst>
                    <a:gd name="T0" fmla="*/ 0 w 1426"/>
                    <a:gd name="T1" fmla="*/ 0 h 1384"/>
                    <a:gd name="T2" fmla="*/ 0 w 1426"/>
                    <a:gd name="T3" fmla="*/ 0 h 1384"/>
                    <a:gd name="T4" fmla="*/ 0 w 1426"/>
                    <a:gd name="T5" fmla="*/ 0 h 1384"/>
                    <a:gd name="T6" fmla="*/ 0 w 1426"/>
                    <a:gd name="T7" fmla="*/ 0 h 1384"/>
                    <a:gd name="T8" fmla="*/ 0 w 1426"/>
                    <a:gd name="T9" fmla="*/ 0 h 1384"/>
                    <a:gd name="T10" fmla="*/ 0 w 1426"/>
                    <a:gd name="T11" fmla="*/ 0 h 1384"/>
                    <a:gd name="T12" fmla="*/ 0 w 1426"/>
                    <a:gd name="T13" fmla="*/ 0 h 1384"/>
                    <a:gd name="T14" fmla="*/ 0 w 1426"/>
                    <a:gd name="T15" fmla="*/ 0 h 1384"/>
                    <a:gd name="T16" fmla="*/ 0 w 1426"/>
                    <a:gd name="T17" fmla="*/ 0 h 1384"/>
                    <a:gd name="T18" fmla="*/ 0 w 1426"/>
                    <a:gd name="T19" fmla="*/ 0 h 1384"/>
                    <a:gd name="T20" fmla="*/ 0 w 1426"/>
                    <a:gd name="T21" fmla="*/ 0 h 1384"/>
                    <a:gd name="T22" fmla="*/ 0 w 1426"/>
                    <a:gd name="T23" fmla="*/ 0 h 1384"/>
                    <a:gd name="T24" fmla="*/ 0 w 1426"/>
                    <a:gd name="T25" fmla="*/ 0 h 1384"/>
                    <a:gd name="T26" fmla="*/ 0 w 1426"/>
                    <a:gd name="T27" fmla="*/ 0 h 1384"/>
                    <a:gd name="T28" fmla="*/ 0 w 1426"/>
                    <a:gd name="T29" fmla="*/ 0 h 1384"/>
                    <a:gd name="T30" fmla="*/ 0 w 1426"/>
                    <a:gd name="T31" fmla="*/ 0 h 1384"/>
                    <a:gd name="T32" fmla="*/ 0 w 1426"/>
                    <a:gd name="T33" fmla="*/ 0 h 1384"/>
                    <a:gd name="T34" fmla="*/ 0 w 1426"/>
                    <a:gd name="T35" fmla="*/ 0 h 1384"/>
                    <a:gd name="T36" fmla="*/ 0 w 1426"/>
                    <a:gd name="T37" fmla="*/ 0 h 1384"/>
                    <a:gd name="T38" fmla="*/ 0 w 1426"/>
                    <a:gd name="T39" fmla="*/ 0 h 1384"/>
                    <a:gd name="T40" fmla="*/ 0 w 1426"/>
                    <a:gd name="T41" fmla="*/ 0 h 1384"/>
                    <a:gd name="T42" fmla="*/ 0 w 1426"/>
                    <a:gd name="T43" fmla="*/ 0 h 1384"/>
                    <a:gd name="T44" fmla="*/ 0 w 1426"/>
                    <a:gd name="T45" fmla="*/ 0 h 1384"/>
                    <a:gd name="T46" fmla="*/ 0 w 1426"/>
                    <a:gd name="T47" fmla="*/ 0 h 1384"/>
                    <a:gd name="T48" fmla="*/ 0 w 1426"/>
                    <a:gd name="T49" fmla="*/ 0 h 1384"/>
                    <a:gd name="T50" fmla="*/ 0 w 1426"/>
                    <a:gd name="T51" fmla="*/ 0 h 1384"/>
                    <a:gd name="T52" fmla="*/ 0 w 1426"/>
                    <a:gd name="T53" fmla="*/ 0 h 1384"/>
                    <a:gd name="T54" fmla="*/ 0 w 1426"/>
                    <a:gd name="T55" fmla="*/ 0 h 1384"/>
                    <a:gd name="T56" fmla="*/ 0 w 1426"/>
                    <a:gd name="T57" fmla="*/ 0 h 1384"/>
                    <a:gd name="T58" fmla="*/ 0 w 1426"/>
                    <a:gd name="T59" fmla="*/ 0 h 1384"/>
                    <a:gd name="T60" fmla="*/ 0 w 1426"/>
                    <a:gd name="T61" fmla="*/ 0 h 1384"/>
                    <a:gd name="T62" fmla="*/ 0 w 1426"/>
                    <a:gd name="T63" fmla="*/ 0 h 1384"/>
                    <a:gd name="T64" fmla="*/ 0 w 1426"/>
                    <a:gd name="T65" fmla="*/ 0 h 1384"/>
                    <a:gd name="T66" fmla="*/ 0 w 1426"/>
                    <a:gd name="T67" fmla="*/ 0 h 1384"/>
                    <a:gd name="T68" fmla="*/ 0 w 1426"/>
                    <a:gd name="T69" fmla="*/ 0 h 1384"/>
                    <a:gd name="T70" fmla="*/ 0 w 1426"/>
                    <a:gd name="T71" fmla="*/ 0 h 1384"/>
                    <a:gd name="T72" fmla="*/ 0 w 1426"/>
                    <a:gd name="T73" fmla="*/ 0 h 1384"/>
                    <a:gd name="T74" fmla="*/ 0 w 1426"/>
                    <a:gd name="T75" fmla="*/ 0 h 1384"/>
                    <a:gd name="T76" fmla="*/ 0 w 1426"/>
                    <a:gd name="T77" fmla="*/ 0 h 1384"/>
                    <a:gd name="T78" fmla="*/ 0 w 1426"/>
                    <a:gd name="T79" fmla="*/ 0 h 1384"/>
                    <a:gd name="T80" fmla="*/ 0 w 1426"/>
                    <a:gd name="T81" fmla="*/ 0 h 1384"/>
                    <a:gd name="T82" fmla="*/ 0 w 1426"/>
                    <a:gd name="T83" fmla="*/ 0 h 1384"/>
                    <a:gd name="T84" fmla="*/ 0 w 1426"/>
                    <a:gd name="T85" fmla="*/ 0 h 1384"/>
                    <a:gd name="T86" fmla="*/ 0 w 1426"/>
                    <a:gd name="T87" fmla="*/ 0 h 1384"/>
                    <a:gd name="T88" fmla="*/ 0 w 1426"/>
                    <a:gd name="T89" fmla="*/ 0 h 1384"/>
                    <a:gd name="T90" fmla="*/ 0 w 1426"/>
                    <a:gd name="T91" fmla="*/ 0 h 1384"/>
                    <a:gd name="T92" fmla="*/ 0 w 1426"/>
                    <a:gd name="T93" fmla="*/ 0 h 1384"/>
                    <a:gd name="T94" fmla="*/ 0 w 1426"/>
                    <a:gd name="T95" fmla="*/ 0 h 1384"/>
                    <a:gd name="T96" fmla="*/ 0 w 1426"/>
                    <a:gd name="T97" fmla="*/ 0 h 1384"/>
                    <a:gd name="T98" fmla="*/ 0 w 1426"/>
                    <a:gd name="T99" fmla="*/ 0 h 1384"/>
                    <a:gd name="T100" fmla="*/ 0 w 1426"/>
                    <a:gd name="T101" fmla="*/ 0 h 1384"/>
                    <a:gd name="T102" fmla="*/ 0 w 1426"/>
                    <a:gd name="T103" fmla="*/ 0 h 1384"/>
                    <a:gd name="T104" fmla="*/ 0 w 1426"/>
                    <a:gd name="T105" fmla="*/ 0 h 1384"/>
                    <a:gd name="T106" fmla="*/ 0 w 1426"/>
                    <a:gd name="T107" fmla="*/ 0 h 1384"/>
                    <a:gd name="T108" fmla="*/ 0 w 1426"/>
                    <a:gd name="T109" fmla="*/ 0 h 1384"/>
                    <a:gd name="T110" fmla="*/ 0 w 1426"/>
                    <a:gd name="T111" fmla="*/ 0 h 1384"/>
                    <a:gd name="T112" fmla="*/ 0 w 1426"/>
                    <a:gd name="T113" fmla="*/ 0 h 1384"/>
                    <a:gd name="T114" fmla="*/ 0 w 1426"/>
                    <a:gd name="T115" fmla="*/ 0 h 1384"/>
                    <a:gd name="T116" fmla="*/ 0 w 1426"/>
                    <a:gd name="T117" fmla="*/ 0 h 1384"/>
                    <a:gd name="T118" fmla="*/ 0 w 1426"/>
                    <a:gd name="T119" fmla="*/ 0 h 1384"/>
                    <a:gd name="T120" fmla="*/ 0 w 1426"/>
                    <a:gd name="T121" fmla="*/ 0 h 1384"/>
                    <a:gd name="T122" fmla="*/ 0 w 1426"/>
                    <a:gd name="T123" fmla="*/ 0 h 1384"/>
                    <a:gd name="T124" fmla="*/ 0 w 1426"/>
                    <a:gd name="T125" fmla="*/ 0 h 138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426" h="1384">
                      <a:moveTo>
                        <a:pt x="822" y="446"/>
                      </a:moveTo>
                      <a:lnTo>
                        <a:pt x="852" y="462"/>
                      </a:lnTo>
                      <a:lnTo>
                        <a:pt x="880" y="478"/>
                      </a:lnTo>
                      <a:lnTo>
                        <a:pt x="906" y="492"/>
                      </a:lnTo>
                      <a:lnTo>
                        <a:pt x="930" y="508"/>
                      </a:lnTo>
                      <a:lnTo>
                        <a:pt x="953" y="522"/>
                      </a:lnTo>
                      <a:lnTo>
                        <a:pt x="976" y="538"/>
                      </a:lnTo>
                      <a:lnTo>
                        <a:pt x="997" y="552"/>
                      </a:lnTo>
                      <a:lnTo>
                        <a:pt x="1016" y="567"/>
                      </a:lnTo>
                      <a:lnTo>
                        <a:pt x="1034" y="581"/>
                      </a:lnTo>
                      <a:lnTo>
                        <a:pt x="1050" y="596"/>
                      </a:lnTo>
                      <a:lnTo>
                        <a:pt x="1065" y="610"/>
                      </a:lnTo>
                      <a:lnTo>
                        <a:pt x="1079" y="625"/>
                      </a:lnTo>
                      <a:lnTo>
                        <a:pt x="1092" y="639"/>
                      </a:lnTo>
                      <a:lnTo>
                        <a:pt x="1103" y="654"/>
                      </a:lnTo>
                      <a:lnTo>
                        <a:pt x="1113" y="667"/>
                      </a:lnTo>
                      <a:lnTo>
                        <a:pt x="1122" y="682"/>
                      </a:lnTo>
                      <a:lnTo>
                        <a:pt x="1130" y="696"/>
                      </a:lnTo>
                      <a:lnTo>
                        <a:pt x="1136" y="710"/>
                      </a:lnTo>
                      <a:lnTo>
                        <a:pt x="1142" y="724"/>
                      </a:lnTo>
                      <a:lnTo>
                        <a:pt x="1146" y="739"/>
                      </a:lnTo>
                      <a:lnTo>
                        <a:pt x="1150" y="753"/>
                      </a:lnTo>
                      <a:lnTo>
                        <a:pt x="1152" y="766"/>
                      </a:lnTo>
                      <a:lnTo>
                        <a:pt x="1153" y="781"/>
                      </a:lnTo>
                      <a:lnTo>
                        <a:pt x="1153" y="795"/>
                      </a:lnTo>
                      <a:lnTo>
                        <a:pt x="1152" y="809"/>
                      </a:lnTo>
                      <a:lnTo>
                        <a:pt x="1151" y="823"/>
                      </a:lnTo>
                      <a:lnTo>
                        <a:pt x="1147" y="838"/>
                      </a:lnTo>
                      <a:lnTo>
                        <a:pt x="1144" y="852"/>
                      </a:lnTo>
                      <a:lnTo>
                        <a:pt x="1139" y="867"/>
                      </a:lnTo>
                      <a:lnTo>
                        <a:pt x="1133" y="881"/>
                      </a:lnTo>
                      <a:lnTo>
                        <a:pt x="1127" y="896"/>
                      </a:lnTo>
                      <a:lnTo>
                        <a:pt x="1120" y="911"/>
                      </a:lnTo>
                      <a:lnTo>
                        <a:pt x="1112" y="926"/>
                      </a:lnTo>
                      <a:lnTo>
                        <a:pt x="1103" y="942"/>
                      </a:lnTo>
                      <a:lnTo>
                        <a:pt x="1094" y="955"/>
                      </a:lnTo>
                      <a:lnTo>
                        <a:pt x="1084" y="968"/>
                      </a:lnTo>
                      <a:lnTo>
                        <a:pt x="1075" y="981"/>
                      </a:lnTo>
                      <a:lnTo>
                        <a:pt x="1065" y="992"/>
                      </a:lnTo>
                      <a:lnTo>
                        <a:pt x="1054" y="1002"/>
                      </a:lnTo>
                      <a:lnTo>
                        <a:pt x="1044" y="1012"/>
                      </a:lnTo>
                      <a:lnTo>
                        <a:pt x="1032" y="1021"/>
                      </a:lnTo>
                      <a:lnTo>
                        <a:pt x="1020" y="1029"/>
                      </a:lnTo>
                      <a:lnTo>
                        <a:pt x="1008" y="1035"/>
                      </a:lnTo>
                      <a:lnTo>
                        <a:pt x="995" y="1041"/>
                      </a:lnTo>
                      <a:lnTo>
                        <a:pt x="981" y="1046"/>
                      </a:lnTo>
                      <a:lnTo>
                        <a:pt x="968" y="1051"/>
                      </a:lnTo>
                      <a:lnTo>
                        <a:pt x="953" y="1054"/>
                      </a:lnTo>
                      <a:lnTo>
                        <a:pt x="938" y="1057"/>
                      </a:lnTo>
                      <a:lnTo>
                        <a:pt x="922" y="1058"/>
                      </a:lnTo>
                      <a:lnTo>
                        <a:pt x="907" y="1059"/>
                      </a:lnTo>
                      <a:lnTo>
                        <a:pt x="889" y="1058"/>
                      </a:lnTo>
                      <a:lnTo>
                        <a:pt x="871" y="1057"/>
                      </a:lnTo>
                      <a:lnTo>
                        <a:pt x="853" y="1053"/>
                      </a:lnTo>
                      <a:lnTo>
                        <a:pt x="833" y="1050"/>
                      </a:lnTo>
                      <a:lnTo>
                        <a:pt x="813" y="1045"/>
                      </a:lnTo>
                      <a:lnTo>
                        <a:pt x="793" y="1040"/>
                      </a:lnTo>
                      <a:lnTo>
                        <a:pt x="771" y="1033"/>
                      </a:lnTo>
                      <a:lnTo>
                        <a:pt x="748" y="1025"/>
                      </a:lnTo>
                      <a:lnTo>
                        <a:pt x="725" y="1016"/>
                      </a:lnTo>
                      <a:lnTo>
                        <a:pt x="700" y="1006"/>
                      </a:lnTo>
                      <a:lnTo>
                        <a:pt x="676" y="995"/>
                      </a:lnTo>
                      <a:lnTo>
                        <a:pt x="649" y="983"/>
                      </a:lnTo>
                      <a:lnTo>
                        <a:pt x="622" y="971"/>
                      </a:lnTo>
                      <a:lnTo>
                        <a:pt x="595" y="956"/>
                      </a:lnTo>
                      <a:lnTo>
                        <a:pt x="544" y="929"/>
                      </a:lnTo>
                      <a:lnTo>
                        <a:pt x="499" y="901"/>
                      </a:lnTo>
                      <a:lnTo>
                        <a:pt x="477" y="888"/>
                      </a:lnTo>
                      <a:lnTo>
                        <a:pt x="457" y="875"/>
                      </a:lnTo>
                      <a:lnTo>
                        <a:pt x="438" y="861"/>
                      </a:lnTo>
                      <a:lnTo>
                        <a:pt x="419" y="847"/>
                      </a:lnTo>
                      <a:lnTo>
                        <a:pt x="403" y="833"/>
                      </a:lnTo>
                      <a:lnTo>
                        <a:pt x="386" y="819"/>
                      </a:lnTo>
                      <a:lnTo>
                        <a:pt x="370" y="806"/>
                      </a:lnTo>
                      <a:lnTo>
                        <a:pt x="357" y="791"/>
                      </a:lnTo>
                      <a:lnTo>
                        <a:pt x="344" y="777"/>
                      </a:lnTo>
                      <a:lnTo>
                        <a:pt x="331" y="763"/>
                      </a:lnTo>
                      <a:lnTo>
                        <a:pt x="320" y="749"/>
                      </a:lnTo>
                      <a:lnTo>
                        <a:pt x="310" y="734"/>
                      </a:lnTo>
                      <a:lnTo>
                        <a:pt x="301" y="720"/>
                      </a:lnTo>
                      <a:lnTo>
                        <a:pt x="293" y="704"/>
                      </a:lnTo>
                      <a:lnTo>
                        <a:pt x="287" y="690"/>
                      </a:lnTo>
                      <a:lnTo>
                        <a:pt x="281" y="675"/>
                      </a:lnTo>
                      <a:lnTo>
                        <a:pt x="277" y="659"/>
                      </a:lnTo>
                      <a:lnTo>
                        <a:pt x="273" y="645"/>
                      </a:lnTo>
                      <a:lnTo>
                        <a:pt x="271" y="629"/>
                      </a:lnTo>
                      <a:lnTo>
                        <a:pt x="270" y="614"/>
                      </a:lnTo>
                      <a:lnTo>
                        <a:pt x="270" y="598"/>
                      </a:lnTo>
                      <a:lnTo>
                        <a:pt x="271" y="582"/>
                      </a:lnTo>
                      <a:lnTo>
                        <a:pt x="275" y="567"/>
                      </a:lnTo>
                      <a:lnTo>
                        <a:pt x="278" y="551"/>
                      </a:lnTo>
                      <a:lnTo>
                        <a:pt x="282" y="534"/>
                      </a:lnTo>
                      <a:lnTo>
                        <a:pt x="288" y="519"/>
                      </a:lnTo>
                      <a:lnTo>
                        <a:pt x="295" y="502"/>
                      </a:lnTo>
                      <a:lnTo>
                        <a:pt x="302" y="485"/>
                      </a:lnTo>
                      <a:lnTo>
                        <a:pt x="312" y="469"/>
                      </a:lnTo>
                      <a:lnTo>
                        <a:pt x="322" y="453"/>
                      </a:lnTo>
                      <a:lnTo>
                        <a:pt x="333" y="439"/>
                      </a:lnTo>
                      <a:lnTo>
                        <a:pt x="343" y="425"/>
                      </a:lnTo>
                      <a:lnTo>
                        <a:pt x="355" y="413"/>
                      </a:lnTo>
                      <a:lnTo>
                        <a:pt x="366" y="402"/>
                      </a:lnTo>
                      <a:lnTo>
                        <a:pt x="378" y="392"/>
                      </a:lnTo>
                      <a:lnTo>
                        <a:pt x="390" y="382"/>
                      </a:lnTo>
                      <a:lnTo>
                        <a:pt x="404" y="374"/>
                      </a:lnTo>
                      <a:lnTo>
                        <a:pt x="417" y="367"/>
                      </a:lnTo>
                      <a:lnTo>
                        <a:pt x="431" y="362"/>
                      </a:lnTo>
                      <a:lnTo>
                        <a:pt x="445" y="357"/>
                      </a:lnTo>
                      <a:lnTo>
                        <a:pt x="460" y="353"/>
                      </a:lnTo>
                      <a:lnTo>
                        <a:pt x="475" y="350"/>
                      </a:lnTo>
                      <a:lnTo>
                        <a:pt x="491" y="348"/>
                      </a:lnTo>
                      <a:lnTo>
                        <a:pt x="506" y="347"/>
                      </a:lnTo>
                      <a:lnTo>
                        <a:pt x="523" y="347"/>
                      </a:lnTo>
                      <a:lnTo>
                        <a:pt x="540" y="348"/>
                      </a:lnTo>
                      <a:lnTo>
                        <a:pt x="558" y="350"/>
                      </a:lnTo>
                      <a:lnTo>
                        <a:pt x="576" y="353"/>
                      </a:lnTo>
                      <a:lnTo>
                        <a:pt x="593" y="356"/>
                      </a:lnTo>
                      <a:lnTo>
                        <a:pt x="612" y="360"/>
                      </a:lnTo>
                      <a:lnTo>
                        <a:pt x="631" y="366"/>
                      </a:lnTo>
                      <a:lnTo>
                        <a:pt x="651" y="372"/>
                      </a:lnTo>
                      <a:lnTo>
                        <a:pt x="691" y="386"/>
                      </a:lnTo>
                      <a:lnTo>
                        <a:pt x="734" y="403"/>
                      </a:lnTo>
                      <a:lnTo>
                        <a:pt x="777" y="423"/>
                      </a:lnTo>
                      <a:lnTo>
                        <a:pt x="822" y="446"/>
                      </a:lnTo>
                      <a:close/>
                      <a:moveTo>
                        <a:pt x="1003" y="101"/>
                      </a:moveTo>
                      <a:lnTo>
                        <a:pt x="965" y="82"/>
                      </a:lnTo>
                      <a:lnTo>
                        <a:pt x="927" y="65"/>
                      </a:lnTo>
                      <a:lnTo>
                        <a:pt x="891" y="50"/>
                      </a:lnTo>
                      <a:lnTo>
                        <a:pt x="854" y="38"/>
                      </a:lnTo>
                      <a:lnTo>
                        <a:pt x="819" y="27"/>
                      </a:lnTo>
                      <a:lnTo>
                        <a:pt x="783" y="18"/>
                      </a:lnTo>
                      <a:lnTo>
                        <a:pt x="748" y="11"/>
                      </a:lnTo>
                      <a:lnTo>
                        <a:pt x="715" y="6"/>
                      </a:lnTo>
                      <a:lnTo>
                        <a:pt x="680" y="2"/>
                      </a:lnTo>
                      <a:lnTo>
                        <a:pt x="648" y="0"/>
                      </a:lnTo>
                      <a:lnTo>
                        <a:pt x="616" y="1"/>
                      </a:lnTo>
                      <a:lnTo>
                        <a:pt x="583" y="2"/>
                      </a:lnTo>
                      <a:lnTo>
                        <a:pt x="552" y="7"/>
                      </a:lnTo>
                      <a:lnTo>
                        <a:pt x="521" y="11"/>
                      </a:lnTo>
                      <a:lnTo>
                        <a:pt x="491" y="19"/>
                      </a:lnTo>
                      <a:lnTo>
                        <a:pt x="462" y="27"/>
                      </a:lnTo>
                      <a:lnTo>
                        <a:pt x="433" y="38"/>
                      </a:lnTo>
                      <a:lnTo>
                        <a:pt x="405" y="49"/>
                      </a:lnTo>
                      <a:lnTo>
                        <a:pt x="378" y="63"/>
                      </a:lnTo>
                      <a:lnTo>
                        <a:pt x="351" y="78"/>
                      </a:lnTo>
                      <a:lnTo>
                        <a:pt x="325" y="95"/>
                      </a:lnTo>
                      <a:lnTo>
                        <a:pt x="300" y="113"/>
                      </a:lnTo>
                      <a:lnTo>
                        <a:pt x="276" y="132"/>
                      </a:lnTo>
                      <a:lnTo>
                        <a:pt x="252" y="153"/>
                      </a:lnTo>
                      <a:lnTo>
                        <a:pt x="229" y="175"/>
                      </a:lnTo>
                      <a:lnTo>
                        <a:pt x="207" y="199"/>
                      </a:lnTo>
                      <a:lnTo>
                        <a:pt x="185" y="224"/>
                      </a:lnTo>
                      <a:lnTo>
                        <a:pt x="164" y="251"/>
                      </a:lnTo>
                      <a:lnTo>
                        <a:pt x="145" y="278"/>
                      </a:lnTo>
                      <a:lnTo>
                        <a:pt x="126" y="307"/>
                      </a:lnTo>
                      <a:lnTo>
                        <a:pt x="108" y="338"/>
                      </a:lnTo>
                      <a:lnTo>
                        <a:pt x="91" y="369"/>
                      </a:lnTo>
                      <a:lnTo>
                        <a:pt x="74" y="404"/>
                      </a:lnTo>
                      <a:lnTo>
                        <a:pt x="58" y="437"/>
                      </a:lnTo>
                      <a:lnTo>
                        <a:pt x="45" y="472"/>
                      </a:lnTo>
                      <a:lnTo>
                        <a:pt x="34" y="505"/>
                      </a:lnTo>
                      <a:lnTo>
                        <a:pt x="24" y="539"/>
                      </a:lnTo>
                      <a:lnTo>
                        <a:pt x="16" y="572"/>
                      </a:lnTo>
                      <a:lnTo>
                        <a:pt x="9" y="605"/>
                      </a:lnTo>
                      <a:lnTo>
                        <a:pt x="5" y="638"/>
                      </a:lnTo>
                      <a:lnTo>
                        <a:pt x="1" y="671"/>
                      </a:lnTo>
                      <a:lnTo>
                        <a:pt x="0" y="703"/>
                      </a:lnTo>
                      <a:lnTo>
                        <a:pt x="1" y="734"/>
                      </a:lnTo>
                      <a:lnTo>
                        <a:pt x="4" y="766"/>
                      </a:lnTo>
                      <a:lnTo>
                        <a:pt x="8" y="798"/>
                      </a:lnTo>
                      <a:lnTo>
                        <a:pt x="14" y="828"/>
                      </a:lnTo>
                      <a:lnTo>
                        <a:pt x="21" y="858"/>
                      </a:lnTo>
                      <a:lnTo>
                        <a:pt x="30" y="888"/>
                      </a:lnTo>
                      <a:lnTo>
                        <a:pt x="42" y="917"/>
                      </a:lnTo>
                      <a:lnTo>
                        <a:pt x="54" y="946"/>
                      </a:lnTo>
                      <a:lnTo>
                        <a:pt x="68" y="975"/>
                      </a:lnTo>
                      <a:lnTo>
                        <a:pt x="85" y="1003"/>
                      </a:lnTo>
                      <a:lnTo>
                        <a:pt x="103" y="1030"/>
                      </a:lnTo>
                      <a:lnTo>
                        <a:pt x="122" y="1057"/>
                      </a:lnTo>
                      <a:lnTo>
                        <a:pt x="143" y="1083"/>
                      </a:lnTo>
                      <a:lnTo>
                        <a:pt x="166" y="1108"/>
                      </a:lnTo>
                      <a:lnTo>
                        <a:pt x="191" y="1133"/>
                      </a:lnTo>
                      <a:lnTo>
                        <a:pt x="217" y="1157"/>
                      </a:lnTo>
                      <a:lnTo>
                        <a:pt x="246" y="1181"/>
                      </a:lnTo>
                      <a:lnTo>
                        <a:pt x="275" y="1204"/>
                      </a:lnTo>
                      <a:lnTo>
                        <a:pt x="306" y="1226"/>
                      </a:lnTo>
                      <a:lnTo>
                        <a:pt x="339" y="1247"/>
                      </a:lnTo>
                      <a:lnTo>
                        <a:pt x="374" y="1267"/>
                      </a:lnTo>
                      <a:lnTo>
                        <a:pt x="411" y="1287"/>
                      </a:lnTo>
                      <a:lnTo>
                        <a:pt x="444" y="1304"/>
                      </a:lnTo>
                      <a:lnTo>
                        <a:pt x="479" y="1320"/>
                      </a:lnTo>
                      <a:lnTo>
                        <a:pt x="512" y="1333"/>
                      </a:lnTo>
                      <a:lnTo>
                        <a:pt x="545" y="1345"/>
                      </a:lnTo>
                      <a:lnTo>
                        <a:pt x="580" y="1355"/>
                      </a:lnTo>
                      <a:lnTo>
                        <a:pt x="613" y="1364"/>
                      </a:lnTo>
                      <a:lnTo>
                        <a:pt x="647" y="1372"/>
                      </a:lnTo>
                      <a:lnTo>
                        <a:pt x="679" y="1377"/>
                      </a:lnTo>
                      <a:lnTo>
                        <a:pt x="713" y="1381"/>
                      </a:lnTo>
                      <a:lnTo>
                        <a:pt x="745" y="1383"/>
                      </a:lnTo>
                      <a:lnTo>
                        <a:pt x="778" y="1384"/>
                      </a:lnTo>
                      <a:lnTo>
                        <a:pt x="811" y="1383"/>
                      </a:lnTo>
                      <a:lnTo>
                        <a:pt x="842" y="1380"/>
                      </a:lnTo>
                      <a:lnTo>
                        <a:pt x="873" y="1376"/>
                      </a:lnTo>
                      <a:lnTo>
                        <a:pt x="904" y="1370"/>
                      </a:lnTo>
                      <a:lnTo>
                        <a:pt x="936" y="1362"/>
                      </a:lnTo>
                      <a:lnTo>
                        <a:pt x="966" y="1352"/>
                      </a:lnTo>
                      <a:lnTo>
                        <a:pt x="995" y="1341"/>
                      </a:lnTo>
                      <a:lnTo>
                        <a:pt x="1024" y="1329"/>
                      </a:lnTo>
                      <a:lnTo>
                        <a:pt x="1053" y="1314"/>
                      </a:lnTo>
                      <a:lnTo>
                        <a:pt x="1081" y="1297"/>
                      </a:lnTo>
                      <a:lnTo>
                        <a:pt x="1108" y="1280"/>
                      </a:lnTo>
                      <a:lnTo>
                        <a:pt x="1135" y="1261"/>
                      </a:lnTo>
                      <a:lnTo>
                        <a:pt x="1161" y="1239"/>
                      </a:lnTo>
                      <a:lnTo>
                        <a:pt x="1187" y="1216"/>
                      </a:lnTo>
                      <a:lnTo>
                        <a:pt x="1211" y="1191"/>
                      </a:lnTo>
                      <a:lnTo>
                        <a:pt x="1234" y="1165"/>
                      </a:lnTo>
                      <a:lnTo>
                        <a:pt x="1257" y="1137"/>
                      </a:lnTo>
                      <a:lnTo>
                        <a:pt x="1279" y="1107"/>
                      </a:lnTo>
                      <a:lnTo>
                        <a:pt x="1300" y="1074"/>
                      </a:lnTo>
                      <a:lnTo>
                        <a:pt x="1320" y="1041"/>
                      </a:lnTo>
                      <a:lnTo>
                        <a:pt x="1340" y="1005"/>
                      </a:lnTo>
                      <a:lnTo>
                        <a:pt x="1358" y="970"/>
                      </a:lnTo>
                      <a:lnTo>
                        <a:pt x="1373" y="935"/>
                      </a:lnTo>
                      <a:lnTo>
                        <a:pt x="1387" y="900"/>
                      </a:lnTo>
                      <a:lnTo>
                        <a:pt x="1398" y="866"/>
                      </a:lnTo>
                      <a:lnTo>
                        <a:pt x="1407" y="831"/>
                      </a:lnTo>
                      <a:lnTo>
                        <a:pt x="1415" y="798"/>
                      </a:lnTo>
                      <a:lnTo>
                        <a:pt x="1421" y="764"/>
                      </a:lnTo>
                      <a:lnTo>
                        <a:pt x="1424" y="731"/>
                      </a:lnTo>
                      <a:lnTo>
                        <a:pt x="1426" y="698"/>
                      </a:lnTo>
                      <a:lnTo>
                        <a:pt x="1426" y="666"/>
                      </a:lnTo>
                      <a:lnTo>
                        <a:pt x="1424" y="635"/>
                      </a:lnTo>
                      <a:lnTo>
                        <a:pt x="1421" y="604"/>
                      </a:lnTo>
                      <a:lnTo>
                        <a:pt x="1415" y="574"/>
                      </a:lnTo>
                      <a:lnTo>
                        <a:pt x="1407" y="542"/>
                      </a:lnTo>
                      <a:lnTo>
                        <a:pt x="1398" y="513"/>
                      </a:lnTo>
                      <a:lnTo>
                        <a:pt x="1388" y="484"/>
                      </a:lnTo>
                      <a:lnTo>
                        <a:pt x="1375" y="455"/>
                      </a:lnTo>
                      <a:lnTo>
                        <a:pt x="1362" y="427"/>
                      </a:lnTo>
                      <a:lnTo>
                        <a:pt x="1346" y="400"/>
                      </a:lnTo>
                      <a:lnTo>
                        <a:pt x="1328" y="373"/>
                      </a:lnTo>
                      <a:lnTo>
                        <a:pt x="1309" y="347"/>
                      </a:lnTo>
                      <a:lnTo>
                        <a:pt x="1288" y="321"/>
                      </a:lnTo>
                      <a:lnTo>
                        <a:pt x="1267" y="296"/>
                      </a:lnTo>
                      <a:lnTo>
                        <a:pt x="1242" y="271"/>
                      </a:lnTo>
                      <a:lnTo>
                        <a:pt x="1218" y="248"/>
                      </a:lnTo>
                      <a:lnTo>
                        <a:pt x="1191" y="224"/>
                      </a:lnTo>
                      <a:lnTo>
                        <a:pt x="1163" y="202"/>
                      </a:lnTo>
                      <a:lnTo>
                        <a:pt x="1134" y="181"/>
                      </a:lnTo>
                      <a:lnTo>
                        <a:pt x="1103" y="160"/>
                      </a:lnTo>
                      <a:lnTo>
                        <a:pt x="1071" y="140"/>
                      </a:lnTo>
                      <a:lnTo>
                        <a:pt x="1037" y="120"/>
                      </a:lnTo>
                      <a:lnTo>
                        <a:pt x="1003" y="10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" name="Freeform 154">
                  <a:extLst>
                    <a:ext uri="{FF2B5EF4-FFF2-40B4-BE49-F238E27FC236}">
                      <a16:creationId xmlns:a16="http://schemas.microsoft.com/office/drawing/2014/main" id="{15389EE5-5005-4DC3-9B0A-4C17E8B6348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092" y="3543"/>
                  <a:ext cx="158" cy="149"/>
                </a:xfrm>
                <a:custGeom>
                  <a:avLst/>
                  <a:gdLst>
                    <a:gd name="T0" fmla="*/ 0 w 1430"/>
                    <a:gd name="T1" fmla="*/ 0 h 1341"/>
                    <a:gd name="T2" fmla="*/ 0 w 1430"/>
                    <a:gd name="T3" fmla="*/ 0 h 1341"/>
                    <a:gd name="T4" fmla="*/ 0 w 1430"/>
                    <a:gd name="T5" fmla="*/ 0 h 1341"/>
                    <a:gd name="T6" fmla="*/ 0 w 1430"/>
                    <a:gd name="T7" fmla="*/ 0 h 1341"/>
                    <a:gd name="T8" fmla="*/ 0 w 1430"/>
                    <a:gd name="T9" fmla="*/ 0 h 1341"/>
                    <a:gd name="T10" fmla="*/ 0 w 1430"/>
                    <a:gd name="T11" fmla="*/ 0 h 1341"/>
                    <a:gd name="T12" fmla="*/ 0 w 1430"/>
                    <a:gd name="T13" fmla="*/ 0 h 1341"/>
                    <a:gd name="T14" fmla="*/ 0 w 1430"/>
                    <a:gd name="T15" fmla="*/ 0 h 1341"/>
                    <a:gd name="T16" fmla="*/ 0 w 1430"/>
                    <a:gd name="T17" fmla="*/ 0 h 1341"/>
                    <a:gd name="T18" fmla="*/ 0 w 1430"/>
                    <a:gd name="T19" fmla="*/ 0 h 1341"/>
                    <a:gd name="T20" fmla="*/ 0 w 1430"/>
                    <a:gd name="T21" fmla="*/ 0 h 1341"/>
                    <a:gd name="T22" fmla="*/ 0 w 1430"/>
                    <a:gd name="T23" fmla="*/ 0 h 1341"/>
                    <a:gd name="T24" fmla="*/ 0 w 1430"/>
                    <a:gd name="T25" fmla="*/ 0 h 1341"/>
                    <a:gd name="T26" fmla="*/ 0 w 1430"/>
                    <a:gd name="T27" fmla="*/ 0 h 1341"/>
                    <a:gd name="T28" fmla="*/ 0 w 1430"/>
                    <a:gd name="T29" fmla="*/ 0 h 1341"/>
                    <a:gd name="T30" fmla="*/ 0 w 1430"/>
                    <a:gd name="T31" fmla="*/ 0 h 1341"/>
                    <a:gd name="T32" fmla="*/ 0 w 1430"/>
                    <a:gd name="T33" fmla="*/ 0 h 1341"/>
                    <a:gd name="T34" fmla="*/ 0 w 1430"/>
                    <a:gd name="T35" fmla="*/ 0 h 1341"/>
                    <a:gd name="T36" fmla="*/ 0 w 1430"/>
                    <a:gd name="T37" fmla="*/ 0 h 1341"/>
                    <a:gd name="T38" fmla="*/ 0 w 1430"/>
                    <a:gd name="T39" fmla="*/ 0 h 1341"/>
                    <a:gd name="T40" fmla="*/ 0 w 1430"/>
                    <a:gd name="T41" fmla="*/ 0 h 1341"/>
                    <a:gd name="T42" fmla="*/ 0 w 1430"/>
                    <a:gd name="T43" fmla="*/ 0 h 1341"/>
                    <a:gd name="T44" fmla="*/ 0 w 1430"/>
                    <a:gd name="T45" fmla="*/ 0 h 1341"/>
                    <a:gd name="T46" fmla="*/ 0 w 1430"/>
                    <a:gd name="T47" fmla="*/ 0 h 1341"/>
                    <a:gd name="T48" fmla="*/ 0 w 1430"/>
                    <a:gd name="T49" fmla="*/ 0 h 1341"/>
                    <a:gd name="T50" fmla="*/ 0 w 1430"/>
                    <a:gd name="T51" fmla="*/ 0 h 1341"/>
                    <a:gd name="T52" fmla="*/ 0 w 1430"/>
                    <a:gd name="T53" fmla="*/ 0 h 1341"/>
                    <a:gd name="T54" fmla="*/ 0 w 1430"/>
                    <a:gd name="T55" fmla="*/ 0 h 1341"/>
                    <a:gd name="T56" fmla="*/ 0 w 1430"/>
                    <a:gd name="T57" fmla="*/ 0 h 1341"/>
                    <a:gd name="T58" fmla="*/ 0 w 1430"/>
                    <a:gd name="T59" fmla="*/ 0 h 1341"/>
                    <a:gd name="T60" fmla="*/ 0 w 1430"/>
                    <a:gd name="T61" fmla="*/ 0 h 1341"/>
                    <a:gd name="T62" fmla="*/ 0 w 1430"/>
                    <a:gd name="T63" fmla="*/ 0 h 1341"/>
                    <a:gd name="T64" fmla="*/ 0 w 1430"/>
                    <a:gd name="T65" fmla="*/ 0 h 1341"/>
                    <a:gd name="T66" fmla="*/ 0 w 1430"/>
                    <a:gd name="T67" fmla="*/ 0 h 1341"/>
                    <a:gd name="T68" fmla="*/ 0 w 1430"/>
                    <a:gd name="T69" fmla="*/ 0 h 1341"/>
                    <a:gd name="T70" fmla="*/ 0 w 1430"/>
                    <a:gd name="T71" fmla="*/ 0 h 1341"/>
                    <a:gd name="T72" fmla="*/ 0 w 1430"/>
                    <a:gd name="T73" fmla="*/ 0 h 1341"/>
                    <a:gd name="T74" fmla="*/ 0 w 1430"/>
                    <a:gd name="T75" fmla="*/ 0 h 1341"/>
                    <a:gd name="T76" fmla="*/ 0 w 1430"/>
                    <a:gd name="T77" fmla="*/ 0 h 1341"/>
                    <a:gd name="T78" fmla="*/ 0 w 1430"/>
                    <a:gd name="T79" fmla="*/ 0 h 1341"/>
                    <a:gd name="T80" fmla="*/ 0 w 1430"/>
                    <a:gd name="T81" fmla="*/ 0 h 1341"/>
                    <a:gd name="T82" fmla="*/ 0 w 1430"/>
                    <a:gd name="T83" fmla="*/ 0 h 1341"/>
                    <a:gd name="T84" fmla="*/ 0 w 1430"/>
                    <a:gd name="T85" fmla="*/ 0 h 1341"/>
                    <a:gd name="T86" fmla="*/ 0 w 1430"/>
                    <a:gd name="T87" fmla="*/ 0 h 1341"/>
                    <a:gd name="T88" fmla="*/ 0 w 1430"/>
                    <a:gd name="T89" fmla="*/ 0 h 1341"/>
                    <a:gd name="T90" fmla="*/ 0 w 1430"/>
                    <a:gd name="T91" fmla="*/ 0 h 1341"/>
                    <a:gd name="T92" fmla="*/ 0 w 1430"/>
                    <a:gd name="T93" fmla="*/ 0 h 1341"/>
                    <a:gd name="T94" fmla="*/ 0 w 1430"/>
                    <a:gd name="T95" fmla="*/ 0 h 1341"/>
                    <a:gd name="T96" fmla="*/ 0 w 1430"/>
                    <a:gd name="T97" fmla="*/ 0 h 1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30" h="1341">
                      <a:moveTo>
                        <a:pt x="1417" y="515"/>
                      </a:moveTo>
                      <a:lnTo>
                        <a:pt x="1173" y="559"/>
                      </a:lnTo>
                      <a:lnTo>
                        <a:pt x="1176" y="580"/>
                      </a:lnTo>
                      <a:lnTo>
                        <a:pt x="1178" y="599"/>
                      </a:lnTo>
                      <a:lnTo>
                        <a:pt x="1178" y="616"/>
                      </a:lnTo>
                      <a:lnTo>
                        <a:pt x="1179" y="634"/>
                      </a:lnTo>
                      <a:lnTo>
                        <a:pt x="1178" y="651"/>
                      </a:lnTo>
                      <a:lnTo>
                        <a:pt x="1177" y="668"/>
                      </a:lnTo>
                      <a:lnTo>
                        <a:pt x="1176" y="683"/>
                      </a:lnTo>
                      <a:lnTo>
                        <a:pt x="1173" y="699"/>
                      </a:lnTo>
                      <a:lnTo>
                        <a:pt x="1170" y="713"/>
                      </a:lnTo>
                      <a:lnTo>
                        <a:pt x="1167" y="729"/>
                      </a:lnTo>
                      <a:lnTo>
                        <a:pt x="1162" y="744"/>
                      </a:lnTo>
                      <a:lnTo>
                        <a:pt x="1158" y="758"/>
                      </a:lnTo>
                      <a:lnTo>
                        <a:pt x="1147" y="787"/>
                      </a:lnTo>
                      <a:lnTo>
                        <a:pt x="1132" y="816"/>
                      </a:lnTo>
                      <a:lnTo>
                        <a:pt x="1121" y="836"/>
                      </a:lnTo>
                      <a:lnTo>
                        <a:pt x="1110" y="854"/>
                      </a:lnTo>
                      <a:lnTo>
                        <a:pt x="1099" y="871"/>
                      </a:lnTo>
                      <a:lnTo>
                        <a:pt x="1086" y="886"/>
                      </a:lnTo>
                      <a:lnTo>
                        <a:pt x="1074" y="901"/>
                      </a:lnTo>
                      <a:lnTo>
                        <a:pt x="1061" y="914"/>
                      </a:lnTo>
                      <a:lnTo>
                        <a:pt x="1047" y="926"/>
                      </a:lnTo>
                      <a:lnTo>
                        <a:pt x="1034" y="938"/>
                      </a:lnTo>
                      <a:lnTo>
                        <a:pt x="1019" y="948"/>
                      </a:lnTo>
                      <a:lnTo>
                        <a:pt x="1004" y="957"/>
                      </a:lnTo>
                      <a:lnTo>
                        <a:pt x="988" y="964"/>
                      </a:lnTo>
                      <a:lnTo>
                        <a:pt x="973" y="971"/>
                      </a:lnTo>
                      <a:lnTo>
                        <a:pt x="956" y="978"/>
                      </a:lnTo>
                      <a:lnTo>
                        <a:pt x="939" y="982"/>
                      </a:lnTo>
                      <a:lnTo>
                        <a:pt x="921" y="987"/>
                      </a:lnTo>
                      <a:lnTo>
                        <a:pt x="904" y="990"/>
                      </a:lnTo>
                      <a:lnTo>
                        <a:pt x="888" y="991"/>
                      </a:lnTo>
                      <a:lnTo>
                        <a:pt x="871" y="992"/>
                      </a:lnTo>
                      <a:lnTo>
                        <a:pt x="853" y="991"/>
                      </a:lnTo>
                      <a:lnTo>
                        <a:pt x="836" y="989"/>
                      </a:lnTo>
                      <a:lnTo>
                        <a:pt x="817" y="987"/>
                      </a:lnTo>
                      <a:lnTo>
                        <a:pt x="798" y="982"/>
                      </a:lnTo>
                      <a:lnTo>
                        <a:pt x="778" y="978"/>
                      </a:lnTo>
                      <a:lnTo>
                        <a:pt x="755" y="971"/>
                      </a:lnTo>
                      <a:lnTo>
                        <a:pt x="733" y="963"/>
                      </a:lnTo>
                      <a:lnTo>
                        <a:pt x="710" y="954"/>
                      </a:lnTo>
                      <a:lnTo>
                        <a:pt x="685" y="945"/>
                      </a:lnTo>
                      <a:lnTo>
                        <a:pt x="659" y="933"/>
                      </a:lnTo>
                      <a:lnTo>
                        <a:pt x="604" y="908"/>
                      </a:lnTo>
                      <a:lnTo>
                        <a:pt x="541" y="876"/>
                      </a:lnTo>
                      <a:lnTo>
                        <a:pt x="517" y="863"/>
                      </a:lnTo>
                      <a:lnTo>
                        <a:pt x="492" y="850"/>
                      </a:lnTo>
                      <a:lnTo>
                        <a:pt x="470" y="836"/>
                      </a:lnTo>
                      <a:lnTo>
                        <a:pt x="449" y="822"/>
                      </a:lnTo>
                      <a:lnTo>
                        <a:pt x="427" y="808"/>
                      </a:lnTo>
                      <a:lnTo>
                        <a:pt x="409" y="794"/>
                      </a:lnTo>
                      <a:lnTo>
                        <a:pt x="391" y="780"/>
                      </a:lnTo>
                      <a:lnTo>
                        <a:pt x="375" y="766"/>
                      </a:lnTo>
                      <a:lnTo>
                        <a:pt x="359" y="750"/>
                      </a:lnTo>
                      <a:lnTo>
                        <a:pt x="346" y="736"/>
                      </a:lnTo>
                      <a:lnTo>
                        <a:pt x="333" y="720"/>
                      </a:lnTo>
                      <a:lnTo>
                        <a:pt x="322" y="705"/>
                      </a:lnTo>
                      <a:lnTo>
                        <a:pt x="312" y="689"/>
                      </a:lnTo>
                      <a:lnTo>
                        <a:pt x="303" y="672"/>
                      </a:lnTo>
                      <a:lnTo>
                        <a:pt x="296" y="655"/>
                      </a:lnTo>
                      <a:lnTo>
                        <a:pt x="289" y="639"/>
                      </a:lnTo>
                      <a:lnTo>
                        <a:pt x="285" y="626"/>
                      </a:lnTo>
                      <a:lnTo>
                        <a:pt x="281" y="614"/>
                      </a:lnTo>
                      <a:lnTo>
                        <a:pt x="279" y="601"/>
                      </a:lnTo>
                      <a:lnTo>
                        <a:pt x="278" y="586"/>
                      </a:lnTo>
                      <a:lnTo>
                        <a:pt x="277" y="572"/>
                      </a:lnTo>
                      <a:lnTo>
                        <a:pt x="277" y="556"/>
                      </a:lnTo>
                      <a:lnTo>
                        <a:pt x="278" y="541"/>
                      </a:lnTo>
                      <a:lnTo>
                        <a:pt x="279" y="525"/>
                      </a:lnTo>
                      <a:lnTo>
                        <a:pt x="283" y="509"/>
                      </a:lnTo>
                      <a:lnTo>
                        <a:pt x="285" y="494"/>
                      </a:lnTo>
                      <a:lnTo>
                        <a:pt x="289" y="478"/>
                      </a:lnTo>
                      <a:lnTo>
                        <a:pt x="294" y="462"/>
                      </a:lnTo>
                      <a:lnTo>
                        <a:pt x="298" y="447"/>
                      </a:lnTo>
                      <a:lnTo>
                        <a:pt x="304" y="432"/>
                      </a:lnTo>
                      <a:lnTo>
                        <a:pt x="310" y="418"/>
                      </a:lnTo>
                      <a:lnTo>
                        <a:pt x="317" y="403"/>
                      </a:lnTo>
                      <a:lnTo>
                        <a:pt x="330" y="380"/>
                      </a:lnTo>
                      <a:lnTo>
                        <a:pt x="346" y="356"/>
                      </a:lnTo>
                      <a:lnTo>
                        <a:pt x="365" y="334"/>
                      </a:lnTo>
                      <a:lnTo>
                        <a:pt x="385" y="313"/>
                      </a:lnTo>
                      <a:lnTo>
                        <a:pt x="406" y="292"/>
                      </a:lnTo>
                      <a:lnTo>
                        <a:pt x="431" y="272"/>
                      </a:lnTo>
                      <a:lnTo>
                        <a:pt x="455" y="254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2" y="8"/>
                      </a:lnTo>
                      <a:lnTo>
                        <a:pt x="324" y="19"/>
                      </a:lnTo>
                      <a:lnTo>
                        <a:pt x="306" y="31"/>
                      </a:lnTo>
                      <a:lnTo>
                        <a:pt x="288" y="44"/>
                      </a:lnTo>
                      <a:lnTo>
                        <a:pt x="270" y="60"/>
                      </a:lnTo>
                      <a:lnTo>
                        <a:pt x="251" y="75"/>
                      </a:lnTo>
                      <a:lnTo>
                        <a:pt x="232" y="93"/>
                      </a:lnTo>
                      <a:lnTo>
                        <a:pt x="215" y="112"/>
                      </a:lnTo>
                      <a:lnTo>
                        <a:pt x="197" y="132"/>
                      </a:lnTo>
                      <a:lnTo>
                        <a:pt x="179" y="152"/>
                      </a:lnTo>
                      <a:lnTo>
                        <a:pt x="161" y="174"/>
                      </a:lnTo>
                      <a:lnTo>
                        <a:pt x="144" y="197"/>
                      </a:lnTo>
                      <a:lnTo>
                        <a:pt x="129" y="219"/>
                      </a:lnTo>
                      <a:lnTo>
                        <a:pt x="113" y="243"/>
                      </a:lnTo>
                      <a:lnTo>
                        <a:pt x="99" y="267"/>
                      </a:lnTo>
                      <a:lnTo>
                        <a:pt x="85" y="292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3"/>
                      </a:lnTo>
                      <a:lnTo>
                        <a:pt x="48" y="373"/>
                      </a:lnTo>
                      <a:lnTo>
                        <a:pt x="42" y="394"/>
                      </a:lnTo>
                      <a:lnTo>
                        <a:pt x="34" y="416"/>
                      </a:lnTo>
                      <a:lnTo>
                        <a:pt x="28" y="436"/>
                      </a:lnTo>
                      <a:lnTo>
                        <a:pt x="23" y="457"/>
                      </a:lnTo>
                      <a:lnTo>
                        <a:pt x="17" y="478"/>
                      </a:lnTo>
                      <a:lnTo>
                        <a:pt x="13" y="499"/>
                      </a:lnTo>
                      <a:lnTo>
                        <a:pt x="9" y="522"/>
                      </a:lnTo>
                      <a:lnTo>
                        <a:pt x="6" y="543"/>
                      </a:lnTo>
                      <a:lnTo>
                        <a:pt x="4" y="564"/>
                      </a:lnTo>
                      <a:lnTo>
                        <a:pt x="3" y="585"/>
                      </a:lnTo>
                      <a:lnTo>
                        <a:pt x="2" y="606"/>
                      </a:lnTo>
                      <a:lnTo>
                        <a:pt x="0" y="628"/>
                      </a:lnTo>
                      <a:lnTo>
                        <a:pt x="2" y="649"/>
                      </a:lnTo>
                      <a:lnTo>
                        <a:pt x="3" y="670"/>
                      </a:lnTo>
                      <a:lnTo>
                        <a:pt x="4" y="690"/>
                      </a:lnTo>
                      <a:lnTo>
                        <a:pt x="6" y="711"/>
                      </a:lnTo>
                      <a:lnTo>
                        <a:pt x="9" y="732"/>
                      </a:lnTo>
                      <a:lnTo>
                        <a:pt x="13" y="752"/>
                      </a:lnTo>
                      <a:lnTo>
                        <a:pt x="17" y="773"/>
                      </a:lnTo>
                      <a:lnTo>
                        <a:pt x="22" y="793"/>
                      </a:lnTo>
                      <a:lnTo>
                        <a:pt x="27" y="813"/>
                      </a:lnTo>
                      <a:lnTo>
                        <a:pt x="34" y="833"/>
                      </a:lnTo>
                      <a:lnTo>
                        <a:pt x="41" y="853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7"/>
                      </a:lnTo>
                      <a:lnTo>
                        <a:pt x="101" y="969"/>
                      </a:lnTo>
                      <a:lnTo>
                        <a:pt x="116" y="992"/>
                      </a:lnTo>
                      <a:lnTo>
                        <a:pt x="132" y="1013"/>
                      </a:lnTo>
                      <a:lnTo>
                        <a:pt x="150" y="1035"/>
                      </a:lnTo>
                      <a:lnTo>
                        <a:pt x="168" y="1055"/>
                      </a:lnTo>
                      <a:lnTo>
                        <a:pt x="187" y="1075"/>
                      </a:lnTo>
                      <a:lnTo>
                        <a:pt x="207" y="1095"/>
                      </a:lnTo>
                      <a:lnTo>
                        <a:pt x="227" y="1114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6" y="1167"/>
                      </a:lnTo>
                      <a:lnTo>
                        <a:pt x="320" y="1184"/>
                      </a:lnTo>
                      <a:lnTo>
                        <a:pt x="347" y="1202"/>
                      </a:lnTo>
                      <a:lnTo>
                        <a:pt x="375" y="1218"/>
                      </a:lnTo>
                      <a:lnTo>
                        <a:pt x="403" y="1234"/>
                      </a:lnTo>
                      <a:lnTo>
                        <a:pt x="433" y="1250"/>
                      </a:lnTo>
                      <a:lnTo>
                        <a:pt x="469" y="1268"/>
                      </a:lnTo>
                      <a:lnTo>
                        <a:pt x="504" y="1283"/>
                      </a:lnTo>
                      <a:lnTo>
                        <a:pt x="540" y="1298"/>
                      </a:lnTo>
                      <a:lnTo>
                        <a:pt x="576" y="1310"/>
                      </a:lnTo>
                      <a:lnTo>
                        <a:pt x="611" y="1320"/>
                      </a:lnTo>
                      <a:lnTo>
                        <a:pt x="646" y="1328"/>
                      </a:lnTo>
                      <a:lnTo>
                        <a:pt x="682" y="1335"/>
                      </a:lnTo>
                      <a:lnTo>
                        <a:pt x="716" y="1339"/>
                      </a:lnTo>
                      <a:lnTo>
                        <a:pt x="751" y="1341"/>
                      </a:lnTo>
                      <a:lnTo>
                        <a:pt x="786" y="1341"/>
                      </a:lnTo>
                      <a:lnTo>
                        <a:pt x="821" y="1340"/>
                      </a:lnTo>
                      <a:lnTo>
                        <a:pt x="856" y="1337"/>
                      </a:lnTo>
                      <a:lnTo>
                        <a:pt x="890" y="1331"/>
                      </a:lnTo>
                      <a:lnTo>
                        <a:pt x="925" y="1325"/>
                      </a:lnTo>
                      <a:lnTo>
                        <a:pt x="959" y="1315"/>
                      </a:lnTo>
                      <a:lnTo>
                        <a:pt x="993" y="1303"/>
                      </a:lnTo>
                      <a:lnTo>
                        <a:pt x="1021" y="1291"/>
                      </a:lnTo>
                      <a:lnTo>
                        <a:pt x="1048" y="1277"/>
                      </a:lnTo>
                      <a:lnTo>
                        <a:pt x="1074" y="1262"/>
                      </a:lnTo>
                      <a:lnTo>
                        <a:pt x="1099" y="1245"/>
                      </a:lnTo>
                      <a:lnTo>
                        <a:pt x="1123" y="1228"/>
                      </a:lnTo>
                      <a:lnTo>
                        <a:pt x="1147" y="1209"/>
                      </a:lnTo>
                      <a:lnTo>
                        <a:pt x="1169" y="1189"/>
                      </a:lnTo>
                      <a:lnTo>
                        <a:pt x="1191" y="1167"/>
                      </a:lnTo>
                      <a:lnTo>
                        <a:pt x="1212" y="1145"/>
                      </a:lnTo>
                      <a:lnTo>
                        <a:pt x="1232" y="1121"/>
                      </a:lnTo>
                      <a:lnTo>
                        <a:pt x="1252" y="1096"/>
                      </a:lnTo>
                      <a:lnTo>
                        <a:pt x="1273" y="1069"/>
                      </a:lnTo>
                      <a:lnTo>
                        <a:pt x="1290" y="1041"/>
                      </a:lnTo>
                      <a:lnTo>
                        <a:pt x="1309" y="1012"/>
                      </a:lnTo>
                      <a:lnTo>
                        <a:pt x="1326" y="981"/>
                      </a:lnTo>
                      <a:lnTo>
                        <a:pt x="1344" y="950"/>
                      </a:lnTo>
                      <a:lnTo>
                        <a:pt x="1358" y="921"/>
                      </a:lnTo>
                      <a:lnTo>
                        <a:pt x="1372" y="892"/>
                      </a:lnTo>
                      <a:lnTo>
                        <a:pt x="1383" y="864"/>
                      </a:lnTo>
                      <a:lnTo>
                        <a:pt x="1393" y="836"/>
                      </a:lnTo>
                      <a:lnTo>
                        <a:pt x="1402" y="809"/>
                      </a:lnTo>
                      <a:lnTo>
                        <a:pt x="1410" y="783"/>
                      </a:lnTo>
                      <a:lnTo>
                        <a:pt x="1416" y="756"/>
                      </a:lnTo>
                      <a:lnTo>
                        <a:pt x="1422" y="729"/>
                      </a:lnTo>
                      <a:lnTo>
                        <a:pt x="1425" y="702"/>
                      </a:lnTo>
                      <a:lnTo>
                        <a:pt x="1428" y="676"/>
                      </a:lnTo>
                      <a:lnTo>
                        <a:pt x="1429" y="649"/>
                      </a:lnTo>
                      <a:lnTo>
                        <a:pt x="1430" y="623"/>
                      </a:lnTo>
                      <a:lnTo>
                        <a:pt x="1429" y="596"/>
                      </a:lnTo>
                      <a:lnTo>
                        <a:pt x="1426" y="570"/>
                      </a:lnTo>
                      <a:lnTo>
                        <a:pt x="1422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3" name="Freeform 155">
                  <a:extLst>
                    <a:ext uri="{FF2B5EF4-FFF2-40B4-BE49-F238E27FC236}">
                      <a16:creationId xmlns:a16="http://schemas.microsoft.com/office/drawing/2014/main" id="{5322EE26-03D0-4614-9A23-E1F7136181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139" y="3405"/>
                  <a:ext cx="189" cy="174"/>
                </a:xfrm>
                <a:custGeom>
                  <a:avLst/>
                  <a:gdLst>
                    <a:gd name="T0" fmla="*/ 0 w 1697"/>
                    <a:gd name="T1" fmla="*/ 0 h 1566"/>
                    <a:gd name="T2" fmla="*/ 0 w 1697"/>
                    <a:gd name="T3" fmla="*/ 0 h 1566"/>
                    <a:gd name="T4" fmla="*/ 0 w 1697"/>
                    <a:gd name="T5" fmla="*/ 0 h 1566"/>
                    <a:gd name="T6" fmla="*/ 0 w 1697"/>
                    <a:gd name="T7" fmla="*/ 0 h 1566"/>
                    <a:gd name="T8" fmla="*/ 0 w 1697"/>
                    <a:gd name="T9" fmla="*/ 0 h 1566"/>
                    <a:gd name="T10" fmla="*/ 0 w 1697"/>
                    <a:gd name="T11" fmla="*/ 0 h 1566"/>
                    <a:gd name="T12" fmla="*/ 0 w 1697"/>
                    <a:gd name="T13" fmla="*/ 0 h 1566"/>
                    <a:gd name="T14" fmla="*/ 0 w 1697"/>
                    <a:gd name="T15" fmla="*/ 0 h 1566"/>
                    <a:gd name="T16" fmla="*/ 0 w 1697"/>
                    <a:gd name="T17" fmla="*/ 0 h 1566"/>
                    <a:gd name="T18" fmla="*/ 0 w 1697"/>
                    <a:gd name="T19" fmla="*/ 0 h 1566"/>
                    <a:gd name="T20" fmla="*/ 0 w 1697"/>
                    <a:gd name="T21" fmla="*/ 0 h 1566"/>
                    <a:gd name="T22" fmla="*/ 0 w 1697"/>
                    <a:gd name="T23" fmla="*/ 0 h 1566"/>
                    <a:gd name="T24" fmla="*/ 0 w 1697"/>
                    <a:gd name="T25" fmla="*/ 0 h 156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6">
                      <a:moveTo>
                        <a:pt x="1697" y="629"/>
                      </a:moveTo>
                      <a:lnTo>
                        <a:pt x="487" y="0"/>
                      </a:lnTo>
                      <a:lnTo>
                        <a:pt x="328" y="306"/>
                      </a:lnTo>
                      <a:lnTo>
                        <a:pt x="779" y="542"/>
                      </a:lnTo>
                      <a:lnTo>
                        <a:pt x="610" y="866"/>
                      </a:lnTo>
                      <a:lnTo>
                        <a:pt x="158" y="631"/>
                      </a:lnTo>
                      <a:lnTo>
                        <a:pt x="0" y="937"/>
                      </a:lnTo>
                      <a:lnTo>
                        <a:pt x="1209" y="1566"/>
                      </a:lnTo>
                      <a:lnTo>
                        <a:pt x="1368" y="1261"/>
                      </a:lnTo>
                      <a:lnTo>
                        <a:pt x="850" y="992"/>
                      </a:lnTo>
                      <a:lnTo>
                        <a:pt x="1020" y="667"/>
                      </a:lnTo>
                      <a:lnTo>
                        <a:pt x="1537" y="937"/>
                      </a:lnTo>
                      <a:lnTo>
                        <a:pt x="1697" y="6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" name="Freeform 156">
                  <a:extLst>
                    <a:ext uri="{FF2B5EF4-FFF2-40B4-BE49-F238E27FC236}">
                      <a16:creationId xmlns:a16="http://schemas.microsoft.com/office/drawing/2014/main" id="{74722460-A58E-48A7-91BD-24446B1BD2F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23" y="3275"/>
                  <a:ext cx="158" cy="172"/>
                </a:xfrm>
                <a:custGeom>
                  <a:avLst/>
                  <a:gdLst>
                    <a:gd name="T0" fmla="*/ 0 w 1418"/>
                    <a:gd name="T1" fmla="*/ 0 h 1554"/>
                    <a:gd name="T2" fmla="*/ 0 w 1418"/>
                    <a:gd name="T3" fmla="*/ 0 h 1554"/>
                    <a:gd name="T4" fmla="*/ 0 w 1418"/>
                    <a:gd name="T5" fmla="*/ 0 h 1554"/>
                    <a:gd name="T6" fmla="*/ 0 w 1418"/>
                    <a:gd name="T7" fmla="*/ 0 h 1554"/>
                    <a:gd name="T8" fmla="*/ 0 w 1418"/>
                    <a:gd name="T9" fmla="*/ 0 h 1554"/>
                    <a:gd name="T10" fmla="*/ 0 w 1418"/>
                    <a:gd name="T11" fmla="*/ 0 h 1554"/>
                    <a:gd name="T12" fmla="*/ 0 w 1418"/>
                    <a:gd name="T13" fmla="*/ 0 h 1554"/>
                    <a:gd name="T14" fmla="*/ 0 w 1418"/>
                    <a:gd name="T15" fmla="*/ 0 h 1554"/>
                    <a:gd name="T16" fmla="*/ 0 w 1418"/>
                    <a:gd name="T17" fmla="*/ 0 h 1554"/>
                    <a:gd name="T18" fmla="*/ 0 w 1418"/>
                    <a:gd name="T19" fmla="*/ 0 h 1554"/>
                    <a:gd name="T20" fmla="*/ 0 w 1418"/>
                    <a:gd name="T21" fmla="*/ 0 h 1554"/>
                    <a:gd name="T22" fmla="*/ 0 w 1418"/>
                    <a:gd name="T23" fmla="*/ 0 h 1554"/>
                    <a:gd name="T24" fmla="*/ 0 w 1418"/>
                    <a:gd name="T25" fmla="*/ 0 h 1554"/>
                    <a:gd name="T26" fmla="*/ 0 w 1418"/>
                    <a:gd name="T27" fmla="*/ 0 h 1554"/>
                    <a:gd name="T28" fmla="*/ 0 w 1418"/>
                    <a:gd name="T29" fmla="*/ 0 h 1554"/>
                    <a:gd name="T30" fmla="*/ 0 w 1418"/>
                    <a:gd name="T31" fmla="*/ 0 h 1554"/>
                    <a:gd name="T32" fmla="*/ 0 w 1418"/>
                    <a:gd name="T33" fmla="*/ 0 h 1554"/>
                    <a:gd name="T34" fmla="*/ 0 w 1418"/>
                    <a:gd name="T35" fmla="*/ 0 h 1554"/>
                    <a:gd name="T36" fmla="*/ 0 w 1418"/>
                    <a:gd name="T37" fmla="*/ 0 h 1554"/>
                    <a:gd name="T38" fmla="*/ 0 w 1418"/>
                    <a:gd name="T39" fmla="*/ 0 h 1554"/>
                    <a:gd name="T40" fmla="*/ 0 w 1418"/>
                    <a:gd name="T41" fmla="*/ 0 h 1554"/>
                    <a:gd name="T42" fmla="*/ 0 w 1418"/>
                    <a:gd name="T43" fmla="*/ 0 h 1554"/>
                    <a:gd name="T44" fmla="*/ 0 w 1418"/>
                    <a:gd name="T45" fmla="*/ 0 h 1554"/>
                    <a:gd name="T46" fmla="*/ 0 w 1418"/>
                    <a:gd name="T47" fmla="*/ 0 h 1554"/>
                    <a:gd name="T48" fmla="*/ 0 w 1418"/>
                    <a:gd name="T49" fmla="*/ 0 h 1554"/>
                    <a:gd name="T50" fmla="*/ 0 w 1418"/>
                    <a:gd name="T51" fmla="*/ 0 h 1554"/>
                    <a:gd name="T52" fmla="*/ 0 w 1418"/>
                    <a:gd name="T53" fmla="*/ 0 h 1554"/>
                    <a:gd name="T54" fmla="*/ 0 w 1418"/>
                    <a:gd name="T55" fmla="*/ 0 h 1554"/>
                    <a:gd name="T56" fmla="*/ 0 w 1418"/>
                    <a:gd name="T57" fmla="*/ 0 h 1554"/>
                    <a:gd name="T58" fmla="*/ 0 w 1418"/>
                    <a:gd name="T59" fmla="*/ 0 h 1554"/>
                    <a:gd name="T60" fmla="*/ 0 w 1418"/>
                    <a:gd name="T61" fmla="*/ 0 h 1554"/>
                    <a:gd name="T62" fmla="*/ 0 w 1418"/>
                    <a:gd name="T63" fmla="*/ 0 h 1554"/>
                    <a:gd name="T64" fmla="*/ 0 w 1418"/>
                    <a:gd name="T65" fmla="*/ 0 h 1554"/>
                    <a:gd name="T66" fmla="*/ 0 w 1418"/>
                    <a:gd name="T67" fmla="*/ 0 h 1554"/>
                    <a:gd name="T68" fmla="*/ 0 w 1418"/>
                    <a:gd name="T69" fmla="*/ 0 h 1554"/>
                    <a:gd name="T70" fmla="*/ 0 w 1418"/>
                    <a:gd name="T71" fmla="*/ 0 h 1554"/>
                    <a:gd name="T72" fmla="*/ 0 w 1418"/>
                    <a:gd name="T73" fmla="*/ 0 h 1554"/>
                    <a:gd name="T74" fmla="*/ 0 w 1418"/>
                    <a:gd name="T75" fmla="*/ 0 h 1554"/>
                    <a:gd name="T76" fmla="*/ 0 w 1418"/>
                    <a:gd name="T77" fmla="*/ 0 h 1554"/>
                    <a:gd name="T78" fmla="*/ 0 w 1418"/>
                    <a:gd name="T79" fmla="*/ 0 h 1554"/>
                    <a:gd name="T80" fmla="*/ 0 w 1418"/>
                    <a:gd name="T81" fmla="*/ 0 h 1554"/>
                    <a:gd name="T82" fmla="*/ 0 w 1418"/>
                    <a:gd name="T83" fmla="*/ 0 h 1554"/>
                    <a:gd name="T84" fmla="*/ 0 w 1418"/>
                    <a:gd name="T85" fmla="*/ 0 h 1554"/>
                    <a:gd name="T86" fmla="*/ 0 w 1418"/>
                    <a:gd name="T87" fmla="*/ 0 h 1554"/>
                    <a:gd name="T88" fmla="*/ 0 w 1418"/>
                    <a:gd name="T89" fmla="*/ 0 h 1554"/>
                    <a:gd name="T90" fmla="*/ 0 w 1418"/>
                    <a:gd name="T91" fmla="*/ 0 h 1554"/>
                    <a:gd name="T92" fmla="*/ 0 w 1418"/>
                    <a:gd name="T93" fmla="*/ 0 h 1554"/>
                    <a:gd name="T94" fmla="*/ 0 w 1418"/>
                    <a:gd name="T95" fmla="*/ 0 h 1554"/>
                    <a:gd name="T96" fmla="*/ 0 w 1418"/>
                    <a:gd name="T97" fmla="*/ 0 h 1554"/>
                    <a:gd name="T98" fmla="*/ 0 w 1418"/>
                    <a:gd name="T99" fmla="*/ 0 h 1554"/>
                    <a:gd name="T100" fmla="*/ 0 w 1418"/>
                    <a:gd name="T101" fmla="*/ 0 h 1554"/>
                    <a:gd name="T102" fmla="*/ 0 w 1418"/>
                    <a:gd name="T103" fmla="*/ 0 h 1554"/>
                    <a:gd name="T104" fmla="*/ 0 w 1418"/>
                    <a:gd name="T105" fmla="*/ 0 h 1554"/>
                    <a:gd name="T106" fmla="*/ 0 w 1418"/>
                    <a:gd name="T107" fmla="*/ 0 h 1554"/>
                    <a:gd name="T108" fmla="*/ 0 w 1418"/>
                    <a:gd name="T109" fmla="*/ 0 h 1554"/>
                    <a:gd name="T110" fmla="*/ 0 w 1418"/>
                    <a:gd name="T111" fmla="*/ 0 h 1554"/>
                    <a:gd name="T112" fmla="*/ 0 w 1418"/>
                    <a:gd name="T113" fmla="*/ 0 h 1554"/>
                    <a:gd name="T114" fmla="*/ 0 w 1418"/>
                    <a:gd name="T115" fmla="*/ 0 h 1554"/>
                    <a:gd name="T116" fmla="*/ 0 w 1418"/>
                    <a:gd name="T117" fmla="*/ 0 h 1554"/>
                    <a:gd name="T118" fmla="*/ 0 w 1418"/>
                    <a:gd name="T119" fmla="*/ 0 h 1554"/>
                    <a:gd name="T120" fmla="*/ 0 w 1418"/>
                    <a:gd name="T121" fmla="*/ 0 h 1554"/>
                    <a:gd name="T122" fmla="*/ 0 w 1418"/>
                    <a:gd name="T123" fmla="*/ 0 h 155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8" h="1554">
                      <a:moveTo>
                        <a:pt x="1185" y="368"/>
                      </a:moveTo>
                      <a:lnTo>
                        <a:pt x="1168" y="359"/>
                      </a:lnTo>
                      <a:lnTo>
                        <a:pt x="1150" y="351"/>
                      </a:lnTo>
                      <a:lnTo>
                        <a:pt x="1132" y="345"/>
                      </a:lnTo>
                      <a:lnTo>
                        <a:pt x="1116" y="339"/>
                      </a:lnTo>
                      <a:lnTo>
                        <a:pt x="1098" y="335"/>
                      </a:lnTo>
                      <a:lnTo>
                        <a:pt x="1081" y="331"/>
                      </a:lnTo>
                      <a:lnTo>
                        <a:pt x="1063" y="328"/>
                      </a:lnTo>
                      <a:lnTo>
                        <a:pt x="1046" y="326"/>
                      </a:lnTo>
                      <a:lnTo>
                        <a:pt x="1029" y="325"/>
                      </a:lnTo>
                      <a:lnTo>
                        <a:pt x="1012" y="325"/>
                      </a:lnTo>
                      <a:lnTo>
                        <a:pt x="995" y="326"/>
                      </a:lnTo>
                      <a:lnTo>
                        <a:pt x="977" y="327"/>
                      </a:lnTo>
                      <a:lnTo>
                        <a:pt x="961" y="329"/>
                      </a:lnTo>
                      <a:lnTo>
                        <a:pt x="944" y="332"/>
                      </a:lnTo>
                      <a:lnTo>
                        <a:pt x="927" y="337"/>
                      </a:lnTo>
                      <a:lnTo>
                        <a:pt x="910" y="341"/>
                      </a:lnTo>
                      <a:lnTo>
                        <a:pt x="894" y="348"/>
                      </a:lnTo>
                      <a:lnTo>
                        <a:pt x="877" y="355"/>
                      </a:lnTo>
                      <a:lnTo>
                        <a:pt x="860" y="361"/>
                      </a:lnTo>
                      <a:lnTo>
                        <a:pt x="844" y="370"/>
                      </a:lnTo>
                      <a:lnTo>
                        <a:pt x="827" y="379"/>
                      </a:lnTo>
                      <a:lnTo>
                        <a:pt x="811" y="388"/>
                      </a:lnTo>
                      <a:lnTo>
                        <a:pt x="795" y="399"/>
                      </a:lnTo>
                      <a:lnTo>
                        <a:pt x="779" y="410"/>
                      </a:lnTo>
                      <a:lnTo>
                        <a:pt x="762" y="423"/>
                      </a:lnTo>
                      <a:lnTo>
                        <a:pt x="747" y="435"/>
                      </a:lnTo>
                      <a:lnTo>
                        <a:pt x="731" y="449"/>
                      </a:lnTo>
                      <a:lnTo>
                        <a:pt x="715" y="463"/>
                      </a:lnTo>
                      <a:lnTo>
                        <a:pt x="700" y="478"/>
                      </a:lnTo>
                      <a:lnTo>
                        <a:pt x="684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1" y="670"/>
                      </a:lnTo>
                      <a:lnTo>
                        <a:pt x="518" y="686"/>
                      </a:lnTo>
                      <a:lnTo>
                        <a:pt x="505" y="700"/>
                      </a:lnTo>
                      <a:lnTo>
                        <a:pt x="492" y="713"/>
                      </a:lnTo>
                      <a:lnTo>
                        <a:pt x="480" y="724"/>
                      </a:lnTo>
                      <a:lnTo>
                        <a:pt x="469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1"/>
                      </a:lnTo>
                      <a:lnTo>
                        <a:pt x="428" y="754"/>
                      </a:lnTo>
                      <a:lnTo>
                        <a:pt x="418" y="755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8" y="745"/>
                      </a:lnTo>
                      <a:lnTo>
                        <a:pt x="357" y="741"/>
                      </a:lnTo>
                      <a:lnTo>
                        <a:pt x="345" y="733"/>
                      </a:lnTo>
                      <a:lnTo>
                        <a:pt x="334" y="725"/>
                      </a:lnTo>
                      <a:lnTo>
                        <a:pt x="325" y="715"/>
                      </a:lnTo>
                      <a:lnTo>
                        <a:pt x="317" y="704"/>
                      </a:lnTo>
                      <a:lnTo>
                        <a:pt x="311" y="693"/>
                      </a:lnTo>
                      <a:lnTo>
                        <a:pt x="306" y="680"/>
                      </a:lnTo>
                      <a:lnTo>
                        <a:pt x="303" y="667"/>
                      </a:lnTo>
                      <a:lnTo>
                        <a:pt x="301" y="653"/>
                      </a:lnTo>
                      <a:lnTo>
                        <a:pt x="299" y="638"/>
                      </a:lnTo>
                      <a:lnTo>
                        <a:pt x="299" y="622"/>
                      </a:lnTo>
                      <a:lnTo>
                        <a:pt x="302" y="606"/>
                      </a:lnTo>
                      <a:lnTo>
                        <a:pt x="305" y="590"/>
                      </a:lnTo>
                      <a:lnTo>
                        <a:pt x="310" y="572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1" y="520"/>
                      </a:lnTo>
                      <a:lnTo>
                        <a:pt x="341" y="502"/>
                      </a:lnTo>
                      <a:lnTo>
                        <a:pt x="351" y="485"/>
                      </a:lnTo>
                      <a:lnTo>
                        <a:pt x="363" y="467"/>
                      </a:lnTo>
                      <a:lnTo>
                        <a:pt x="375" y="449"/>
                      </a:lnTo>
                      <a:lnTo>
                        <a:pt x="388" y="433"/>
                      </a:lnTo>
                      <a:lnTo>
                        <a:pt x="402" y="415"/>
                      </a:lnTo>
                      <a:lnTo>
                        <a:pt x="417" y="398"/>
                      </a:lnTo>
                      <a:lnTo>
                        <a:pt x="432" y="381"/>
                      </a:lnTo>
                      <a:lnTo>
                        <a:pt x="448" y="365"/>
                      </a:lnTo>
                      <a:lnTo>
                        <a:pt x="466" y="348"/>
                      </a:lnTo>
                      <a:lnTo>
                        <a:pt x="483" y="331"/>
                      </a:lnTo>
                      <a:lnTo>
                        <a:pt x="502" y="315"/>
                      </a:lnTo>
                      <a:lnTo>
                        <a:pt x="521" y="299"/>
                      </a:lnTo>
                      <a:lnTo>
                        <a:pt x="543" y="282"/>
                      </a:lnTo>
                      <a:lnTo>
                        <a:pt x="564" y="267"/>
                      </a:lnTo>
                      <a:lnTo>
                        <a:pt x="586" y="251"/>
                      </a:lnTo>
                      <a:lnTo>
                        <a:pt x="450" y="0"/>
                      </a:lnTo>
                      <a:lnTo>
                        <a:pt x="425" y="14"/>
                      </a:lnTo>
                      <a:lnTo>
                        <a:pt x="400" y="31"/>
                      </a:lnTo>
                      <a:lnTo>
                        <a:pt x="374" y="50"/>
                      </a:lnTo>
                      <a:lnTo>
                        <a:pt x="349" y="70"/>
                      </a:lnTo>
                      <a:lnTo>
                        <a:pt x="323" y="93"/>
                      </a:lnTo>
                      <a:lnTo>
                        <a:pt x="298" y="115"/>
                      </a:lnTo>
                      <a:lnTo>
                        <a:pt x="274" y="139"/>
                      </a:lnTo>
                      <a:lnTo>
                        <a:pt x="249" y="166"/>
                      </a:lnTo>
                      <a:lnTo>
                        <a:pt x="226" y="193"/>
                      </a:lnTo>
                      <a:lnTo>
                        <a:pt x="202" y="221"/>
                      </a:lnTo>
                      <a:lnTo>
                        <a:pt x="180" y="249"/>
                      </a:lnTo>
                      <a:lnTo>
                        <a:pt x="159" y="279"/>
                      </a:lnTo>
                      <a:lnTo>
                        <a:pt x="138" y="308"/>
                      </a:lnTo>
                      <a:lnTo>
                        <a:pt x="119" y="338"/>
                      </a:lnTo>
                      <a:lnTo>
                        <a:pt x="101" y="369"/>
                      </a:lnTo>
                      <a:lnTo>
                        <a:pt x="84" y="400"/>
                      </a:lnTo>
                      <a:lnTo>
                        <a:pt x="70" y="427"/>
                      </a:lnTo>
                      <a:lnTo>
                        <a:pt x="58" y="454"/>
                      </a:lnTo>
                      <a:lnTo>
                        <a:pt x="46" y="482"/>
                      </a:lnTo>
                      <a:lnTo>
                        <a:pt x="36" y="509"/>
                      </a:lnTo>
                      <a:lnTo>
                        <a:pt x="29" y="535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0"/>
                      </a:lnTo>
                      <a:lnTo>
                        <a:pt x="2" y="666"/>
                      </a:lnTo>
                      <a:lnTo>
                        <a:pt x="0" y="692"/>
                      </a:lnTo>
                      <a:lnTo>
                        <a:pt x="0" y="716"/>
                      </a:lnTo>
                      <a:lnTo>
                        <a:pt x="0" y="741"/>
                      </a:lnTo>
                      <a:lnTo>
                        <a:pt x="2" y="765"/>
                      </a:lnTo>
                      <a:lnTo>
                        <a:pt x="4" y="789"/>
                      </a:lnTo>
                      <a:lnTo>
                        <a:pt x="9" y="812"/>
                      </a:lnTo>
                      <a:lnTo>
                        <a:pt x="13" y="834"/>
                      </a:lnTo>
                      <a:lnTo>
                        <a:pt x="20" y="857"/>
                      </a:lnTo>
                      <a:lnTo>
                        <a:pt x="26" y="879"/>
                      </a:lnTo>
                      <a:lnTo>
                        <a:pt x="34" y="899"/>
                      </a:lnTo>
                      <a:lnTo>
                        <a:pt x="44" y="920"/>
                      </a:lnTo>
                      <a:lnTo>
                        <a:pt x="54" y="939"/>
                      </a:lnTo>
                      <a:lnTo>
                        <a:pt x="65" y="958"/>
                      </a:lnTo>
                      <a:lnTo>
                        <a:pt x="78" y="977"/>
                      </a:lnTo>
                      <a:lnTo>
                        <a:pt x="91" y="994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2"/>
                      </a:lnTo>
                      <a:lnTo>
                        <a:pt x="156" y="1056"/>
                      </a:lnTo>
                      <a:lnTo>
                        <a:pt x="174" y="1070"/>
                      </a:lnTo>
                      <a:lnTo>
                        <a:pt x="194" y="1082"/>
                      </a:lnTo>
                      <a:lnTo>
                        <a:pt x="214" y="1093"/>
                      </a:lnTo>
                      <a:lnTo>
                        <a:pt x="239" y="1105"/>
                      </a:lnTo>
                      <a:lnTo>
                        <a:pt x="265" y="1115"/>
                      </a:lnTo>
                      <a:lnTo>
                        <a:pt x="291" y="1124"/>
                      </a:lnTo>
                      <a:lnTo>
                        <a:pt x="317" y="1131"/>
                      </a:lnTo>
                      <a:lnTo>
                        <a:pt x="344" y="1137"/>
                      </a:lnTo>
                      <a:lnTo>
                        <a:pt x="371" y="1140"/>
                      </a:lnTo>
                      <a:lnTo>
                        <a:pt x="399" y="1141"/>
                      </a:lnTo>
                      <a:lnTo>
                        <a:pt x="427" y="1141"/>
                      </a:lnTo>
                      <a:lnTo>
                        <a:pt x="447" y="1140"/>
                      </a:lnTo>
                      <a:lnTo>
                        <a:pt x="466" y="1138"/>
                      </a:lnTo>
                      <a:lnTo>
                        <a:pt x="486" y="1133"/>
                      </a:lnTo>
                      <a:lnTo>
                        <a:pt x="505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3" y="1105"/>
                      </a:lnTo>
                      <a:lnTo>
                        <a:pt x="583" y="1095"/>
                      </a:lnTo>
                      <a:lnTo>
                        <a:pt x="602" y="1083"/>
                      </a:lnTo>
                      <a:lnTo>
                        <a:pt x="621" y="1071"/>
                      </a:lnTo>
                      <a:lnTo>
                        <a:pt x="640" y="1056"/>
                      </a:lnTo>
                      <a:lnTo>
                        <a:pt x="660" y="1041"/>
                      </a:lnTo>
                      <a:lnTo>
                        <a:pt x="679" y="1024"/>
                      </a:lnTo>
                      <a:lnTo>
                        <a:pt x="698" y="1006"/>
                      </a:lnTo>
                      <a:lnTo>
                        <a:pt x="716" y="987"/>
                      </a:lnTo>
                      <a:lnTo>
                        <a:pt x="735" y="966"/>
                      </a:lnTo>
                      <a:lnTo>
                        <a:pt x="851" y="831"/>
                      </a:lnTo>
                      <a:lnTo>
                        <a:pt x="867" y="814"/>
                      </a:lnTo>
                      <a:lnTo>
                        <a:pt x="881" y="798"/>
                      </a:lnTo>
                      <a:lnTo>
                        <a:pt x="896" y="784"/>
                      </a:lnTo>
                      <a:lnTo>
                        <a:pt x="910" y="771"/>
                      </a:lnTo>
                      <a:lnTo>
                        <a:pt x="925" y="761"/>
                      </a:lnTo>
                      <a:lnTo>
                        <a:pt x="938" y="752"/>
                      </a:lnTo>
                      <a:lnTo>
                        <a:pt x="953" y="744"/>
                      </a:lnTo>
                      <a:lnTo>
                        <a:pt x="966" y="737"/>
                      </a:lnTo>
                      <a:lnTo>
                        <a:pt x="980" y="734"/>
                      </a:lnTo>
                      <a:lnTo>
                        <a:pt x="993" y="731"/>
                      </a:lnTo>
                      <a:lnTo>
                        <a:pt x="1006" y="729"/>
                      </a:lnTo>
                      <a:lnTo>
                        <a:pt x="1019" y="729"/>
                      </a:lnTo>
                      <a:lnTo>
                        <a:pt x="1032" y="731"/>
                      </a:lnTo>
                      <a:lnTo>
                        <a:pt x="1044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4" y="753"/>
                      </a:lnTo>
                      <a:lnTo>
                        <a:pt x="1097" y="763"/>
                      </a:lnTo>
                      <a:lnTo>
                        <a:pt x="1108" y="773"/>
                      </a:lnTo>
                      <a:lnTo>
                        <a:pt x="1117" y="785"/>
                      </a:lnTo>
                      <a:lnTo>
                        <a:pt x="1123" y="799"/>
                      </a:lnTo>
                      <a:lnTo>
                        <a:pt x="1128" y="813"/>
                      </a:lnTo>
                      <a:lnTo>
                        <a:pt x="1131" y="829"/>
                      </a:lnTo>
                      <a:lnTo>
                        <a:pt x="1132" y="845"/>
                      </a:lnTo>
                      <a:lnTo>
                        <a:pt x="1132" y="863"/>
                      </a:lnTo>
                      <a:lnTo>
                        <a:pt x="1129" y="882"/>
                      </a:lnTo>
                      <a:lnTo>
                        <a:pt x="1126" y="902"/>
                      </a:lnTo>
                      <a:lnTo>
                        <a:pt x="1119" y="924"/>
                      </a:lnTo>
                      <a:lnTo>
                        <a:pt x="1111" y="946"/>
                      </a:lnTo>
                      <a:lnTo>
                        <a:pt x="1102" y="969"/>
                      </a:lnTo>
                      <a:lnTo>
                        <a:pt x="1090" y="995"/>
                      </a:lnTo>
                      <a:lnTo>
                        <a:pt x="1078" y="1021"/>
                      </a:lnTo>
                      <a:lnTo>
                        <a:pt x="1064" y="1045"/>
                      </a:lnTo>
                      <a:lnTo>
                        <a:pt x="1051" y="1069"/>
                      </a:lnTo>
                      <a:lnTo>
                        <a:pt x="1036" y="1091"/>
                      </a:lnTo>
                      <a:lnTo>
                        <a:pt x="1022" y="1112"/>
                      </a:lnTo>
                      <a:lnTo>
                        <a:pt x="1006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7" y="1191"/>
                      </a:lnTo>
                      <a:lnTo>
                        <a:pt x="939" y="1209"/>
                      </a:lnTo>
                      <a:lnTo>
                        <a:pt x="922" y="1228"/>
                      </a:lnTo>
                      <a:lnTo>
                        <a:pt x="903" y="1246"/>
                      </a:lnTo>
                      <a:lnTo>
                        <a:pt x="884" y="1263"/>
                      </a:lnTo>
                      <a:lnTo>
                        <a:pt x="842" y="1298"/>
                      </a:lnTo>
                      <a:lnTo>
                        <a:pt x="799" y="1335"/>
                      </a:lnTo>
                      <a:lnTo>
                        <a:pt x="977" y="1554"/>
                      </a:lnTo>
                      <a:lnTo>
                        <a:pt x="1005" y="1534"/>
                      </a:lnTo>
                      <a:lnTo>
                        <a:pt x="1031" y="1511"/>
                      </a:lnTo>
                      <a:lnTo>
                        <a:pt x="1057" y="1489"/>
                      </a:lnTo>
                      <a:lnTo>
                        <a:pt x="1081" y="1467"/>
                      </a:lnTo>
                      <a:lnTo>
                        <a:pt x="1104" y="1444"/>
                      </a:lnTo>
                      <a:lnTo>
                        <a:pt x="1127" y="1420"/>
                      </a:lnTo>
                      <a:lnTo>
                        <a:pt x="1149" y="1396"/>
                      </a:lnTo>
                      <a:lnTo>
                        <a:pt x="1170" y="1372"/>
                      </a:lnTo>
                      <a:lnTo>
                        <a:pt x="1190" y="1347"/>
                      </a:lnTo>
                      <a:lnTo>
                        <a:pt x="1210" y="1322"/>
                      </a:lnTo>
                      <a:lnTo>
                        <a:pt x="1229" y="1296"/>
                      </a:lnTo>
                      <a:lnTo>
                        <a:pt x="1247" y="1270"/>
                      </a:lnTo>
                      <a:lnTo>
                        <a:pt x="1264" y="1244"/>
                      </a:lnTo>
                      <a:lnTo>
                        <a:pt x="1281" y="1217"/>
                      </a:lnTo>
                      <a:lnTo>
                        <a:pt x="1296" y="1190"/>
                      </a:lnTo>
                      <a:lnTo>
                        <a:pt x="1311" y="1162"/>
                      </a:lnTo>
                      <a:lnTo>
                        <a:pt x="1327" y="1130"/>
                      </a:lnTo>
                      <a:lnTo>
                        <a:pt x="1342" y="1098"/>
                      </a:lnTo>
                      <a:lnTo>
                        <a:pt x="1355" y="1066"/>
                      </a:lnTo>
                      <a:lnTo>
                        <a:pt x="1368" y="1034"/>
                      </a:lnTo>
                      <a:lnTo>
                        <a:pt x="1379" y="1003"/>
                      </a:lnTo>
                      <a:lnTo>
                        <a:pt x="1388" y="973"/>
                      </a:lnTo>
                      <a:lnTo>
                        <a:pt x="1397" y="941"/>
                      </a:lnTo>
                      <a:lnTo>
                        <a:pt x="1403" y="911"/>
                      </a:lnTo>
                      <a:lnTo>
                        <a:pt x="1409" y="881"/>
                      </a:lnTo>
                      <a:lnTo>
                        <a:pt x="1413" y="852"/>
                      </a:lnTo>
                      <a:lnTo>
                        <a:pt x="1416" y="823"/>
                      </a:lnTo>
                      <a:lnTo>
                        <a:pt x="1418" y="794"/>
                      </a:lnTo>
                      <a:lnTo>
                        <a:pt x="1418" y="766"/>
                      </a:lnTo>
                      <a:lnTo>
                        <a:pt x="1418" y="740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5"/>
                      </a:lnTo>
                      <a:lnTo>
                        <a:pt x="1393" y="610"/>
                      </a:lnTo>
                      <a:lnTo>
                        <a:pt x="1385" y="587"/>
                      </a:lnTo>
                      <a:lnTo>
                        <a:pt x="1375" y="564"/>
                      </a:lnTo>
                      <a:lnTo>
                        <a:pt x="1364" y="542"/>
                      </a:lnTo>
                      <a:lnTo>
                        <a:pt x="1352" y="521"/>
                      </a:lnTo>
                      <a:lnTo>
                        <a:pt x="1339" y="500"/>
                      </a:lnTo>
                      <a:lnTo>
                        <a:pt x="1323" y="481"/>
                      </a:lnTo>
                      <a:lnTo>
                        <a:pt x="1307" y="462"/>
                      </a:lnTo>
                      <a:lnTo>
                        <a:pt x="1290" y="443"/>
                      </a:lnTo>
                      <a:lnTo>
                        <a:pt x="1272" y="426"/>
                      </a:lnTo>
                      <a:lnTo>
                        <a:pt x="1252" y="410"/>
                      </a:lnTo>
                      <a:lnTo>
                        <a:pt x="1230" y="395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5" name="Freeform 157">
                  <a:extLst>
                    <a:ext uri="{FF2B5EF4-FFF2-40B4-BE49-F238E27FC236}">
                      <a16:creationId xmlns:a16="http://schemas.microsoft.com/office/drawing/2014/main" id="{FAA2F5B4-80FD-49F0-8F63-7FB2B31399B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98" y="3146"/>
                  <a:ext cx="159" cy="149"/>
                </a:xfrm>
                <a:custGeom>
                  <a:avLst/>
                  <a:gdLst>
                    <a:gd name="T0" fmla="*/ 0 w 1429"/>
                    <a:gd name="T1" fmla="*/ 0 h 1342"/>
                    <a:gd name="T2" fmla="*/ 0 w 1429"/>
                    <a:gd name="T3" fmla="*/ 0 h 1342"/>
                    <a:gd name="T4" fmla="*/ 0 w 1429"/>
                    <a:gd name="T5" fmla="*/ 0 h 1342"/>
                    <a:gd name="T6" fmla="*/ 0 w 1429"/>
                    <a:gd name="T7" fmla="*/ 0 h 1342"/>
                    <a:gd name="T8" fmla="*/ 0 w 1429"/>
                    <a:gd name="T9" fmla="*/ 0 h 1342"/>
                    <a:gd name="T10" fmla="*/ 0 w 1429"/>
                    <a:gd name="T11" fmla="*/ 0 h 1342"/>
                    <a:gd name="T12" fmla="*/ 0 w 1429"/>
                    <a:gd name="T13" fmla="*/ 0 h 1342"/>
                    <a:gd name="T14" fmla="*/ 0 w 1429"/>
                    <a:gd name="T15" fmla="*/ 0 h 1342"/>
                    <a:gd name="T16" fmla="*/ 0 w 1429"/>
                    <a:gd name="T17" fmla="*/ 0 h 1342"/>
                    <a:gd name="T18" fmla="*/ 0 w 1429"/>
                    <a:gd name="T19" fmla="*/ 0 h 1342"/>
                    <a:gd name="T20" fmla="*/ 0 w 1429"/>
                    <a:gd name="T21" fmla="*/ 0 h 1342"/>
                    <a:gd name="T22" fmla="*/ 0 w 1429"/>
                    <a:gd name="T23" fmla="*/ 0 h 1342"/>
                    <a:gd name="T24" fmla="*/ 0 w 1429"/>
                    <a:gd name="T25" fmla="*/ 0 h 1342"/>
                    <a:gd name="T26" fmla="*/ 0 w 1429"/>
                    <a:gd name="T27" fmla="*/ 0 h 1342"/>
                    <a:gd name="T28" fmla="*/ 0 w 1429"/>
                    <a:gd name="T29" fmla="*/ 0 h 1342"/>
                    <a:gd name="T30" fmla="*/ 0 w 1429"/>
                    <a:gd name="T31" fmla="*/ 0 h 1342"/>
                    <a:gd name="T32" fmla="*/ 0 w 1429"/>
                    <a:gd name="T33" fmla="*/ 0 h 1342"/>
                    <a:gd name="T34" fmla="*/ 0 w 1429"/>
                    <a:gd name="T35" fmla="*/ 0 h 1342"/>
                    <a:gd name="T36" fmla="*/ 0 w 1429"/>
                    <a:gd name="T37" fmla="*/ 0 h 1342"/>
                    <a:gd name="T38" fmla="*/ 0 w 1429"/>
                    <a:gd name="T39" fmla="*/ 0 h 1342"/>
                    <a:gd name="T40" fmla="*/ 0 w 1429"/>
                    <a:gd name="T41" fmla="*/ 0 h 1342"/>
                    <a:gd name="T42" fmla="*/ 0 w 1429"/>
                    <a:gd name="T43" fmla="*/ 0 h 1342"/>
                    <a:gd name="T44" fmla="*/ 0 w 1429"/>
                    <a:gd name="T45" fmla="*/ 0 h 1342"/>
                    <a:gd name="T46" fmla="*/ 0 w 1429"/>
                    <a:gd name="T47" fmla="*/ 0 h 1342"/>
                    <a:gd name="T48" fmla="*/ 0 w 1429"/>
                    <a:gd name="T49" fmla="*/ 0 h 1342"/>
                    <a:gd name="T50" fmla="*/ 0 w 1429"/>
                    <a:gd name="T51" fmla="*/ 0 h 1342"/>
                    <a:gd name="T52" fmla="*/ 0 w 1429"/>
                    <a:gd name="T53" fmla="*/ 0 h 1342"/>
                    <a:gd name="T54" fmla="*/ 0 w 1429"/>
                    <a:gd name="T55" fmla="*/ 0 h 1342"/>
                    <a:gd name="T56" fmla="*/ 0 w 1429"/>
                    <a:gd name="T57" fmla="*/ 0 h 1342"/>
                    <a:gd name="T58" fmla="*/ 0 w 1429"/>
                    <a:gd name="T59" fmla="*/ 0 h 1342"/>
                    <a:gd name="T60" fmla="*/ 0 w 1429"/>
                    <a:gd name="T61" fmla="*/ 0 h 1342"/>
                    <a:gd name="T62" fmla="*/ 0 w 1429"/>
                    <a:gd name="T63" fmla="*/ 0 h 1342"/>
                    <a:gd name="T64" fmla="*/ 0 w 1429"/>
                    <a:gd name="T65" fmla="*/ 0 h 1342"/>
                    <a:gd name="T66" fmla="*/ 0 w 1429"/>
                    <a:gd name="T67" fmla="*/ 0 h 1342"/>
                    <a:gd name="T68" fmla="*/ 0 w 1429"/>
                    <a:gd name="T69" fmla="*/ 0 h 1342"/>
                    <a:gd name="T70" fmla="*/ 0 w 1429"/>
                    <a:gd name="T71" fmla="*/ 0 h 1342"/>
                    <a:gd name="T72" fmla="*/ 0 w 1429"/>
                    <a:gd name="T73" fmla="*/ 0 h 1342"/>
                    <a:gd name="T74" fmla="*/ 0 w 1429"/>
                    <a:gd name="T75" fmla="*/ 0 h 1342"/>
                    <a:gd name="T76" fmla="*/ 0 w 1429"/>
                    <a:gd name="T77" fmla="*/ 0 h 1342"/>
                    <a:gd name="T78" fmla="*/ 0 w 1429"/>
                    <a:gd name="T79" fmla="*/ 0 h 1342"/>
                    <a:gd name="T80" fmla="*/ 0 w 1429"/>
                    <a:gd name="T81" fmla="*/ 0 h 1342"/>
                    <a:gd name="T82" fmla="*/ 0 w 1429"/>
                    <a:gd name="T83" fmla="*/ 0 h 1342"/>
                    <a:gd name="T84" fmla="*/ 0 w 1429"/>
                    <a:gd name="T85" fmla="*/ 0 h 1342"/>
                    <a:gd name="T86" fmla="*/ 0 w 1429"/>
                    <a:gd name="T87" fmla="*/ 0 h 1342"/>
                    <a:gd name="T88" fmla="*/ 0 w 1429"/>
                    <a:gd name="T89" fmla="*/ 0 h 1342"/>
                    <a:gd name="T90" fmla="*/ 0 w 1429"/>
                    <a:gd name="T91" fmla="*/ 0 h 1342"/>
                    <a:gd name="T92" fmla="*/ 0 w 1429"/>
                    <a:gd name="T93" fmla="*/ 0 h 1342"/>
                    <a:gd name="T94" fmla="*/ 0 w 1429"/>
                    <a:gd name="T95" fmla="*/ 0 h 1342"/>
                    <a:gd name="T96" fmla="*/ 0 w 1429"/>
                    <a:gd name="T97" fmla="*/ 0 h 134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429" h="1342">
                      <a:moveTo>
                        <a:pt x="1417" y="515"/>
                      </a:moveTo>
                      <a:lnTo>
                        <a:pt x="1173" y="560"/>
                      </a:lnTo>
                      <a:lnTo>
                        <a:pt x="1175" y="579"/>
                      </a:lnTo>
                      <a:lnTo>
                        <a:pt x="1177" y="598"/>
                      </a:lnTo>
                      <a:lnTo>
                        <a:pt x="1177" y="617"/>
                      </a:lnTo>
                      <a:lnTo>
                        <a:pt x="1178" y="633"/>
                      </a:lnTo>
                      <a:lnTo>
                        <a:pt x="1177" y="651"/>
                      </a:lnTo>
                      <a:lnTo>
                        <a:pt x="1176" y="667"/>
                      </a:lnTo>
                      <a:lnTo>
                        <a:pt x="1175" y="683"/>
                      </a:lnTo>
                      <a:lnTo>
                        <a:pt x="1173" y="698"/>
                      </a:lnTo>
                      <a:lnTo>
                        <a:pt x="1170" y="714"/>
                      </a:lnTo>
                      <a:lnTo>
                        <a:pt x="1166" y="728"/>
                      </a:lnTo>
                      <a:lnTo>
                        <a:pt x="1162" y="744"/>
                      </a:lnTo>
                      <a:lnTo>
                        <a:pt x="1157" y="758"/>
                      </a:lnTo>
                      <a:lnTo>
                        <a:pt x="1146" y="787"/>
                      </a:lnTo>
                      <a:lnTo>
                        <a:pt x="1132" y="816"/>
                      </a:lnTo>
                      <a:lnTo>
                        <a:pt x="1120" y="835"/>
                      </a:lnTo>
                      <a:lnTo>
                        <a:pt x="1110" y="853"/>
                      </a:lnTo>
                      <a:lnTo>
                        <a:pt x="1098" y="870"/>
                      </a:lnTo>
                      <a:lnTo>
                        <a:pt x="1086" y="886"/>
                      </a:lnTo>
                      <a:lnTo>
                        <a:pt x="1074" y="900"/>
                      </a:lnTo>
                      <a:lnTo>
                        <a:pt x="1060" y="913"/>
                      </a:lnTo>
                      <a:lnTo>
                        <a:pt x="1047" y="926"/>
                      </a:lnTo>
                      <a:lnTo>
                        <a:pt x="1033" y="937"/>
                      </a:lnTo>
                      <a:lnTo>
                        <a:pt x="1019" y="947"/>
                      </a:lnTo>
                      <a:lnTo>
                        <a:pt x="1003" y="957"/>
                      </a:lnTo>
                      <a:lnTo>
                        <a:pt x="988" y="965"/>
                      </a:lnTo>
                      <a:lnTo>
                        <a:pt x="972" y="971"/>
                      </a:lnTo>
                      <a:lnTo>
                        <a:pt x="955" y="978"/>
                      </a:lnTo>
                      <a:lnTo>
                        <a:pt x="939" y="983"/>
                      </a:lnTo>
                      <a:lnTo>
                        <a:pt x="921" y="987"/>
                      </a:lnTo>
                      <a:lnTo>
                        <a:pt x="903" y="990"/>
                      </a:lnTo>
                      <a:lnTo>
                        <a:pt x="887" y="992"/>
                      </a:lnTo>
                      <a:lnTo>
                        <a:pt x="871" y="992"/>
                      </a:lnTo>
                      <a:lnTo>
                        <a:pt x="853" y="992"/>
                      </a:lnTo>
                      <a:lnTo>
                        <a:pt x="835" y="989"/>
                      </a:lnTo>
                      <a:lnTo>
                        <a:pt x="816" y="986"/>
                      </a:lnTo>
                      <a:lnTo>
                        <a:pt x="797" y="983"/>
                      </a:lnTo>
                      <a:lnTo>
                        <a:pt x="777" y="977"/>
                      </a:lnTo>
                      <a:lnTo>
                        <a:pt x="756" y="971"/>
                      </a:lnTo>
                      <a:lnTo>
                        <a:pt x="734" y="964"/>
                      </a:lnTo>
                      <a:lnTo>
                        <a:pt x="709" y="955"/>
                      </a:lnTo>
                      <a:lnTo>
                        <a:pt x="685" y="945"/>
                      </a:lnTo>
                      <a:lnTo>
                        <a:pt x="659" y="934"/>
                      </a:lnTo>
                      <a:lnTo>
                        <a:pt x="603" y="908"/>
                      </a:lnTo>
                      <a:lnTo>
                        <a:pt x="541" y="877"/>
                      </a:lnTo>
                      <a:lnTo>
                        <a:pt x="516" y="863"/>
                      </a:lnTo>
                      <a:lnTo>
                        <a:pt x="492" y="849"/>
                      </a:lnTo>
                      <a:lnTo>
                        <a:pt x="469" y="835"/>
                      </a:lnTo>
                      <a:lnTo>
                        <a:pt x="448" y="822"/>
                      </a:lnTo>
                      <a:lnTo>
                        <a:pt x="427" y="807"/>
                      </a:lnTo>
                      <a:lnTo>
                        <a:pt x="408" y="794"/>
                      </a:lnTo>
                      <a:lnTo>
                        <a:pt x="391" y="780"/>
                      </a:lnTo>
                      <a:lnTo>
                        <a:pt x="375" y="765"/>
                      </a:lnTo>
                      <a:lnTo>
                        <a:pt x="359" y="751"/>
                      </a:lnTo>
                      <a:lnTo>
                        <a:pt x="346" y="736"/>
                      </a:lnTo>
                      <a:lnTo>
                        <a:pt x="332" y="720"/>
                      </a:lnTo>
                      <a:lnTo>
                        <a:pt x="321" y="705"/>
                      </a:lnTo>
                      <a:lnTo>
                        <a:pt x="311" y="689"/>
                      </a:lnTo>
                      <a:lnTo>
                        <a:pt x="302" y="673"/>
                      </a:lnTo>
                      <a:lnTo>
                        <a:pt x="295" y="656"/>
                      </a:lnTo>
                      <a:lnTo>
                        <a:pt x="289" y="639"/>
                      </a:lnTo>
                      <a:lnTo>
                        <a:pt x="284" y="627"/>
                      </a:lnTo>
                      <a:lnTo>
                        <a:pt x="281" y="613"/>
                      </a:lnTo>
                      <a:lnTo>
                        <a:pt x="279" y="600"/>
                      </a:lnTo>
                      <a:lnTo>
                        <a:pt x="278" y="586"/>
                      </a:lnTo>
                      <a:lnTo>
                        <a:pt x="276" y="571"/>
                      </a:lnTo>
                      <a:lnTo>
                        <a:pt x="276" y="557"/>
                      </a:lnTo>
                      <a:lnTo>
                        <a:pt x="278" y="541"/>
                      </a:lnTo>
                      <a:lnTo>
                        <a:pt x="280" y="525"/>
                      </a:lnTo>
                      <a:lnTo>
                        <a:pt x="282" y="510"/>
                      </a:lnTo>
                      <a:lnTo>
                        <a:pt x="284" y="493"/>
                      </a:lnTo>
                      <a:lnTo>
                        <a:pt x="289" y="477"/>
                      </a:lnTo>
                      <a:lnTo>
                        <a:pt x="293" y="462"/>
                      </a:lnTo>
                      <a:lnTo>
                        <a:pt x="298" y="447"/>
                      </a:lnTo>
                      <a:lnTo>
                        <a:pt x="303" y="432"/>
                      </a:lnTo>
                      <a:lnTo>
                        <a:pt x="310" y="417"/>
                      </a:lnTo>
                      <a:lnTo>
                        <a:pt x="317" y="404"/>
                      </a:lnTo>
                      <a:lnTo>
                        <a:pt x="330" y="380"/>
                      </a:lnTo>
                      <a:lnTo>
                        <a:pt x="347" y="357"/>
                      </a:lnTo>
                      <a:lnTo>
                        <a:pt x="365" y="335"/>
                      </a:lnTo>
                      <a:lnTo>
                        <a:pt x="385" y="312"/>
                      </a:lnTo>
                      <a:lnTo>
                        <a:pt x="407" y="292"/>
                      </a:lnTo>
                      <a:lnTo>
                        <a:pt x="430" y="272"/>
                      </a:lnTo>
                      <a:lnTo>
                        <a:pt x="455" y="253"/>
                      </a:lnTo>
                      <a:lnTo>
                        <a:pt x="481" y="236"/>
                      </a:lnTo>
                      <a:lnTo>
                        <a:pt x="358" y="0"/>
                      </a:lnTo>
                      <a:lnTo>
                        <a:pt x="341" y="9"/>
                      </a:lnTo>
                      <a:lnTo>
                        <a:pt x="323" y="19"/>
                      </a:lnTo>
                      <a:lnTo>
                        <a:pt x="305" y="31"/>
                      </a:lnTo>
                      <a:lnTo>
                        <a:pt x="288" y="45"/>
                      </a:lnTo>
                      <a:lnTo>
                        <a:pt x="270" y="59"/>
                      </a:lnTo>
                      <a:lnTo>
                        <a:pt x="251" y="76"/>
                      </a:lnTo>
                      <a:lnTo>
                        <a:pt x="233" y="94"/>
                      </a:lnTo>
                      <a:lnTo>
                        <a:pt x="214" y="111"/>
                      </a:lnTo>
                      <a:lnTo>
                        <a:pt x="196" y="132"/>
                      </a:lnTo>
                      <a:lnTo>
                        <a:pt x="178" y="153"/>
                      </a:lnTo>
                      <a:lnTo>
                        <a:pt x="161" y="174"/>
                      </a:lnTo>
                      <a:lnTo>
                        <a:pt x="144" y="196"/>
                      </a:lnTo>
                      <a:lnTo>
                        <a:pt x="128" y="220"/>
                      </a:lnTo>
                      <a:lnTo>
                        <a:pt x="113" y="243"/>
                      </a:lnTo>
                      <a:lnTo>
                        <a:pt x="98" y="268"/>
                      </a:lnTo>
                      <a:lnTo>
                        <a:pt x="85" y="291"/>
                      </a:lnTo>
                      <a:lnTo>
                        <a:pt x="75" y="312"/>
                      </a:lnTo>
                      <a:lnTo>
                        <a:pt x="66" y="332"/>
                      </a:lnTo>
                      <a:lnTo>
                        <a:pt x="57" y="352"/>
                      </a:lnTo>
                      <a:lnTo>
                        <a:pt x="49" y="374"/>
                      </a:lnTo>
                      <a:lnTo>
                        <a:pt x="41" y="394"/>
                      </a:lnTo>
                      <a:lnTo>
                        <a:pt x="33" y="415"/>
                      </a:lnTo>
                      <a:lnTo>
                        <a:pt x="28" y="436"/>
                      </a:lnTo>
                      <a:lnTo>
                        <a:pt x="22" y="457"/>
                      </a:lnTo>
                      <a:lnTo>
                        <a:pt x="17" y="478"/>
                      </a:lnTo>
                      <a:lnTo>
                        <a:pt x="12" y="500"/>
                      </a:lnTo>
                      <a:lnTo>
                        <a:pt x="9" y="521"/>
                      </a:lnTo>
                      <a:lnTo>
                        <a:pt x="6" y="542"/>
                      </a:lnTo>
                      <a:lnTo>
                        <a:pt x="3" y="563"/>
                      </a:lnTo>
                      <a:lnTo>
                        <a:pt x="2" y="584"/>
                      </a:lnTo>
                      <a:lnTo>
                        <a:pt x="1" y="606"/>
                      </a:lnTo>
                      <a:lnTo>
                        <a:pt x="0" y="627"/>
                      </a:lnTo>
                      <a:lnTo>
                        <a:pt x="1" y="648"/>
                      </a:lnTo>
                      <a:lnTo>
                        <a:pt x="2" y="669"/>
                      </a:lnTo>
                      <a:lnTo>
                        <a:pt x="3" y="690"/>
                      </a:lnTo>
                      <a:lnTo>
                        <a:pt x="6" y="712"/>
                      </a:lnTo>
                      <a:lnTo>
                        <a:pt x="9" y="732"/>
                      </a:lnTo>
                      <a:lnTo>
                        <a:pt x="12" y="753"/>
                      </a:lnTo>
                      <a:lnTo>
                        <a:pt x="17" y="773"/>
                      </a:lnTo>
                      <a:lnTo>
                        <a:pt x="21" y="793"/>
                      </a:lnTo>
                      <a:lnTo>
                        <a:pt x="27" y="813"/>
                      </a:lnTo>
                      <a:lnTo>
                        <a:pt x="33" y="833"/>
                      </a:lnTo>
                      <a:lnTo>
                        <a:pt x="40" y="852"/>
                      </a:lnTo>
                      <a:lnTo>
                        <a:pt x="48" y="872"/>
                      </a:lnTo>
                      <a:lnTo>
                        <a:pt x="57" y="891"/>
                      </a:lnTo>
                      <a:lnTo>
                        <a:pt x="66" y="910"/>
                      </a:lnTo>
                      <a:lnTo>
                        <a:pt x="76" y="928"/>
                      </a:lnTo>
                      <a:lnTo>
                        <a:pt x="86" y="946"/>
                      </a:lnTo>
                      <a:lnTo>
                        <a:pt x="100" y="969"/>
                      </a:lnTo>
                      <a:lnTo>
                        <a:pt x="116" y="992"/>
                      </a:lnTo>
                      <a:lnTo>
                        <a:pt x="132" y="1014"/>
                      </a:lnTo>
                      <a:lnTo>
                        <a:pt x="149" y="1035"/>
                      </a:lnTo>
                      <a:lnTo>
                        <a:pt x="167" y="1055"/>
                      </a:lnTo>
                      <a:lnTo>
                        <a:pt x="186" y="1075"/>
                      </a:lnTo>
                      <a:lnTo>
                        <a:pt x="206" y="1094"/>
                      </a:lnTo>
                      <a:lnTo>
                        <a:pt x="226" y="1113"/>
                      </a:lnTo>
                      <a:lnTo>
                        <a:pt x="249" y="1132"/>
                      </a:lnTo>
                      <a:lnTo>
                        <a:pt x="271" y="1150"/>
                      </a:lnTo>
                      <a:lnTo>
                        <a:pt x="295" y="1168"/>
                      </a:lnTo>
                      <a:lnTo>
                        <a:pt x="320" y="1185"/>
                      </a:lnTo>
                      <a:lnTo>
                        <a:pt x="347" y="1201"/>
                      </a:lnTo>
                      <a:lnTo>
                        <a:pt x="375" y="1218"/>
                      </a:lnTo>
                      <a:lnTo>
                        <a:pt x="402" y="1235"/>
                      </a:lnTo>
                      <a:lnTo>
                        <a:pt x="433" y="1250"/>
                      </a:lnTo>
                      <a:lnTo>
                        <a:pt x="468" y="1268"/>
                      </a:lnTo>
                      <a:lnTo>
                        <a:pt x="504" y="1284"/>
                      </a:lnTo>
                      <a:lnTo>
                        <a:pt x="540" y="1298"/>
                      </a:lnTo>
                      <a:lnTo>
                        <a:pt x="575" y="1309"/>
                      </a:lnTo>
                      <a:lnTo>
                        <a:pt x="611" y="1319"/>
                      </a:lnTo>
                      <a:lnTo>
                        <a:pt x="646" y="1328"/>
                      </a:lnTo>
                      <a:lnTo>
                        <a:pt x="681" y="1334"/>
                      </a:lnTo>
                      <a:lnTo>
                        <a:pt x="716" y="1338"/>
                      </a:lnTo>
                      <a:lnTo>
                        <a:pt x="750" y="1342"/>
                      </a:lnTo>
                      <a:lnTo>
                        <a:pt x="786" y="1342"/>
                      </a:lnTo>
                      <a:lnTo>
                        <a:pt x="821" y="1341"/>
                      </a:lnTo>
                      <a:lnTo>
                        <a:pt x="855" y="1337"/>
                      </a:lnTo>
                      <a:lnTo>
                        <a:pt x="890" y="1332"/>
                      </a:lnTo>
                      <a:lnTo>
                        <a:pt x="924" y="1324"/>
                      </a:lnTo>
                      <a:lnTo>
                        <a:pt x="959" y="1315"/>
                      </a:lnTo>
                      <a:lnTo>
                        <a:pt x="993" y="1304"/>
                      </a:lnTo>
                      <a:lnTo>
                        <a:pt x="1021" y="1290"/>
                      </a:lnTo>
                      <a:lnTo>
                        <a:pt x="1048" y="1277"/>
                      </a:lnTo>
                      <a:lnTo>
                        <a:pt x="1074" y="1261"/>
                      </a:lnTo>
                      <a:lnTo>
                        <a:pt x="1098" y="1246"/>
                      </a:lnTo>
                      <a:lnTo>
                        <a:pt x="1123" y="1228"/>
                      </a:lnTo>
                      <a:lnTo>
                        <a:pt x="1146" y="1209"/>
                      </a:lnTo>
                      <a:lnTo>
                        <a:pt x="1170" y="1189"/>
                      </a:lnTo>
                      <a:lnTo>
                        <a:pt x="1191" y="1168"/>
                      </a:lnTo>
                      <a:lnTo>
                        <a:pt x="1212" y="1144"/>
                      </a:lnTo>
                      <a:lnTo>
                        <a:pt x="1233" y="1121"/>
                      </a:lnTo>
                      <a:lnTo>
                        <a:pt x="1252" y="1095"/>
                      </a:lnTo>
                      <a:lnTo>
                        <a:pt x="1272" y="1070"/>
                      </a:lnTo>
                      <a:lnTo>
                        <a:pt x="1290" y="1042"/>
                      </a:lnTo>
                      <a:lnTo>
                        <a:pt x="1309" y="1012"/>
                      </a:lnTo>
                      <a:lnTo>
                        <a:pt x="1327" y="982"/>
                      </a:lnTo>
                      <a:lnTo>
                        <a:pt x="1343" y="949"/>
                      </a:lnTo>
                      <a:lnTo>
                        <a:pt x="1358" y="920"/>
                      </a:lnTo>
                      <a:lnTo>
                        <a:pt x="1371" y="892"/>
                      </a:lnTo>
                      <a:lnTo>
                        <a:pt x="1382" y="864"/>
                      </a:lnTo>
                      <a:lnTo>
                        <a:pt x="1392" y="836"/>
                      </a:lnTo>
                      <a:lnTo>
                        <a:pt x="1401" y="810"/>
                      </a:lnTo>
                      <a:lnTo>
                        <a:pt x="1409" y="782"/>
                      </a:lnTo>
                      <a:lnTo>
                        <a:pt x="1416" y="755"/>
                      </a:lnTo>
                      <a:lnTo>
                        <a:pt x="1421" y="728"/>
                      </a:lnTo>
                      <a:lnTo>
                        <a:pt x="1425" y="702"/>
                      </a:lnTo>
                      <a:lnTo>
                        <a:pt x="1427" y="676"/>
                      </a:lnTo>
                      <a:lnTo>
                        <a:pt x="1429" y="649"/>
                      </a:lnTo>
                      <a:lnTo>
                        <a:pt x="1429" y="622"/>
                      </a:lnTo>
                      <a:lnTo>
                        <a:pt x="1428" y="596"/>
                      </a:lnTo>
                      <a:lnTo>
                        <a:pt x="1426" y="569"/>
                      </a:lnTo>
                      <a:lnTo>
                        <a:pt x="1423" y="542"/>
                      </a:lnTo>
                      <a:lnTo>
                        <a:pt x="1417" y="5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" name="Freeform 158">
                  <a:extLst>
                    <a:ext uri="{FF2B5EF4-FFF2-40B4-BE49-F238E27FC236}">
                      <a16:creationId xmlns:a16="http://schemas.microsoft.com/office/drawing/2014/main" id="{9A5F54C1-56E8-49AE-9C8C-EB146FB9400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45" y="3011"/>
                  <a:ext cx="188" cy="174"/>
                </a:xfrm>
                <a:custGeom>
                  <a:avLst/>
                  <a:gdLst>
                    <a:gd name="T0" fmla="*/ 0 w 1697"/>
                    <a:gd name="T1" fmla="*/ 0 h 1567"/>
                    <a:gd name="T2" fmla="*/ 0 w 1697"/>
                    <a:gd name="T3" fmla="*/ 0 h 1567"/>
                    <a:gd name="T4" fmla="*/ 0 w 1697"/>
                    <a:gd name="T5" fmla="*/ 0 h 1567"/>
                    <a:gd name="T6" fmla="*/ 0 w 1697"/>
                    <a:gd name="T7" fmla="*/ 0 h 1567"/>
                    <a:gd name="T8" fmla="*/ 0 w 1697"/>
                    <a:gd name="T9" fmla="*/ 0 h 1567"/>
                    <a:gd name="T10" fmla="*/ 0 w 1697"/>
                    <a:gd name="T11" fmla="*/ 0 h 1567"/>
                    <a:gd name="T12" fmla="*/ 0 w 1697"/>
                    <a:gd name="T13" fmla="*/ 0 h 1567"/>
                    <a:gd name="T14" fmla="*/ 0 w 1697"/>
                    <a:gd name="T15" fmla="*/ 0 h 1567"/>
                    <a:gd name="T16" fmla="*/ 0 w 1697"/>
                    <a:gd name="T17" fmla="*/ 0 h 1567"/>
                    <a:gd name="T18" fmla="*/ 0 w 1697"/>
                    <a:gd name="T19" fmla="*/ 0 h 1567"/>
                    <a:gd name="T20" fmla="*/ 0 w 1697"/>
                    <a:gd name="T21" fmla="*/ 0 h 1567"/>
                    <a:gd name="T22" fmla="*/ 0 w 1697"/>
                    <a:gd name="T23" fmla="*/ 0 h 1567"/>
                    <a:gd name="T24" fmla="*/ 0 w 1697"/>
                    <a:gd name="T25" fmla="*/ 0 h 15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97" h="1567">
                      <a:moveTo>
                        <a:pt x="1697" y="630"/>
                      </a:moveTo>
                      <a:lnTo>
                        <a:pt x="488" y="0"/>
                      </a:lnTo>
                      <a:lnTo>
                        <a:pt x="328" y="308"/>
                      </a:lnTo>
                      <a:lnTo>
                        <a:pt x="780" y="542"/>
                      </a:lnTo>
                      <a:lnTo>
                        <a:pt x="610" y="868"/>
                      </a:lnTo>
                      <a:lnTo>
                        <a:pt x="159" y="632"/>
                      </a:lnTo>
                      <a:lnTo>
                        <a:pt x="0" y="937"/>
                      </a:lnTo>
                      <a:lnTo>
                        <a:pt x="1210" y="1567"/>
                      </a:lnTo>
                      <a:lnTo>
                        <a:pt x="1368" y="1263"/>
                      </a:lnTo>
                      <a:lnTo>
                        <a:pt x="852" y="994"/>
                      </a:lnTo>
                      <a:lnTo>
                        <a:pt x="1020" y="668"/>
                      </a:lnTo>
                      <a:lnTo>
                        <a:pt x="1538" y="937"/>
                      </a:lnTo>
                      <a:lnTo>
                        <a:pt x="1697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" name="Freeform 159">
                  <a:extLst>
                    <a:ext uri="{FF2B5EF4-FFF2-40B4-BE49-F238E27FC236}">
                      <a16:creationId xmlns:a16="http://schemas.microsoft.com/office/drawing/2014/main" id="{AEAB2BCA-7B5E-4104-8B2B-54E463AF6DE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18" y="2864"/>
                  <a:ext cx="176" cy="165"/>
                </a:xfrm>
                <a:custGeom>
                  <a:avLst/>
                  <a:gdLst>
                    <a:gd name="T0" fmla="*/ 0 w 1580"/>
                    <a:gd name="T1" fmla="*/ 0 h 1482"/>
                    <a:gd name="T2" fmla="*/ 0 w 1580"/>
                    <a:gd name="T3" fmla="*/ 0 h 1482"/>
                    <a:gd name="T4" fmla="*/ 0 w 1580"/>
                    <a:gd name="T5" fmla="*/ 0 h 1482"/>
                    <a:gd name="T6" fmla="*/ 0 w 1580"/>
                    <a:gd name="T7" fmla="*/ 0 h 1482"/>
                    <a:gd name="T8" fmla="*/ 0 w 1580"/>
                    <a:gd name="T9" fmla="*/ 0 h 1482"/>
                    <a:gd name="T10" fmla="*/ 0 w 1580"/>
                    <a:gd name="T11" fmla="*/ 0 h 1482"/>
                    <a:gd name="T12" fmla="*/ 0 w 1580"/>
                    <a:gd name="T13" fmla="*/ 0 h 1482"/>
                    <a:gd name="T14" fmla="*/ 0 w 1580"/>
                    <a:gd name="T15" fmla="*/ 0 h 1482"/>
                    <a:gd name="T16" fmla="*/ 0 w 1580"/>
                    <a:gd name="T17" fmla="*/ 0 h 1482"/>
                    <a:gd name="T18" fmla="*/ 0 w 1580"/>
                    <a:gd name="T19" fmla="*/ 0 h 1482"/>
                    <a:gd name="T20" fmla="*/ 0 w 1580"/>
                    <a:gd name="T21" fmla="*/ 0 h 1482"/>
                    <a:gd name="T22" fmla="*/ 0 w 1580"/>
                    <a:gd name="T23" fmla="*/ 0 h 1482"/>
                    <a:gd name="T24" fmla="*/ 0 w 1580"/>
                    <a:gd name="T25" fmla="*/ 0 h 1482"/>
                    <a:gd name="T26" fmla="*/ 0 w 1580"/>
                    <a:gd name="T27" fmla="*/ 0 h 1482"/>
                    <a:gd name="T28" fmla="*/ 0 w 1580"/>
                    <a:gd name="T29" fmla="*/ 0 h 1482"/>
                    <a:gd name="T30" fmla="*/ 0 w 1580"/>
                    <a:gd name="T31" fmla="*/ 0 h 1482"/>
                    <a:gd name="T32" fmla="*/ 0 w 1580"/>
                    <a:gd name="T33" fmla="*/ 0 h 1482"/>
                    <a:gd name="T34" fmla="*/ 0 w 1580"/>
                    <a:gd name="T35" fmla="*/ 0 h 1482"/>
                    <a:gd name="T36" fmla="*/ 0 w 1580"/>
                    <a:gd name="T37" fmla="*/ 0 h 1482"/>
                    <a:gd name="T38" fmla="*/ 0 w 1580"/>
                    <a:gd name="T39" fmla="*/ 0 h 1482"/>
                    <a:gd name="T40" fmla="*/ 0 w 1580"/>
                    <a:gd name="T41" fmla="*/ 0 h 1482"/>
                    <a:gd name="T42" fmla="*/ 0 w 1580"/>
                    <a:gd name="T43" fmla="*/ 0 h 1482"/>
                    <a:gd name="T44" fmla="*/ 0 w 1580"/>
                    <a:gd name="T45" fmla="*/ 0 h 1482"/>
                    <a:gd name="T46" fmla="*/ 0 w 1580"/>
                    <a:gd name="T47" fmla="*/ 0 h 1482"/>
                    <a:gd name="T48" fmla="*/ 0 w 1580"/>
                    <a:gd name="T49" fmla="*/ 0 h 1482"/>
                    <a:gd name="T50" fmla="*/ 0 w 1580"/>
                    <a:gd name="T51" fmla="*/ 0 h 1482"/>
                    <a:gd name="T52" fmla="*/ 0 w 1580"/>
                    <a:gd name="T53" fmla="*/ 0 h 1482"/>
                    <a:gd name="T54" fmla="*/ 0 w 1580"/>
                    <a:gd name="T55" fmla="*/ 0 h 1482"/>
                    <a:gd name="T56" fmla="*/ 0 w 1580"/>
                    <a:gd name="T57" fmla="*/ 0 h 1482"/>
                    <a:gd name="T58" fmla="*/ 0 w 1580"/>
                    <a:gd name="T59" fmla="*/ 0 h 1482"/>
                    <a:gd name="T60" fmla="*/ 0 w 1580"/>
                    <a:gd name="T61" fmla="*/ 0 h 1482"/>
                    <a:gd name="T62" fmla="*/ 0 w 1580"/>
                    <a:gd name="T63" fmla="*/ 0 h 1482"/>
                    <a:gd name="T64" fmla="*/ 0 w 1580"/>
                    <a:gd name="T65" fmla="*/ 0 h 1482"/>
                    <a:gd name="T66" fmla="*/ 0 w 1580"/>
                    <a:gd name="T67" fmla="*/ 0 h 1482"/>
                    <a:gd name="T68" fmla="*/ 0 w 1580"/>
                    <a:gd name="T69" fmla="*/ 0 h 1482"/>
                    <a:gd name="T70" fmla="*/ 0 w 1580"/>
                    <a:gd name="T71" fmla="*/ 0 h 1482"/>
                    <a:gd name="T72" fmla="*/ 0 w 1580"/>
                    <a:gd name="T73" fmla="*/ 0 h 1482"/>
                    <a:gd name="T74" fmla="*/ 0 w 1580"/>
                    <a:gd name="T75" fmla="*/ 0 h 1482"/>
                    <a:gd name="T76" fmla="*/ 0 w 1580"/>
                    <a:gd name="T77" fmla="*/ 0 h 1482"/>
                    <a:gd name="T78" fmla="*/ 0 w 1580"/>
                    <a:gd name="T79" fmla="*/ 0 h 1482"/>
                    <a:gd name="T80" fmla="*/ 0 w 1580"/>
                    <a:gd name="T81" fmla="*/ 0 h 1482"/>
                    <a:gd name="T82" fmla="*/ 0 w 1580"/>
                    <a:gd name="T83" fmla="*/ 0 h 1482"/>
                    <a:gd name="T84" fmla="*/ 0 w 1580"/>
                    <a:gd name="T85" fmla="*/ 0 h 1482"/>
                    <a:gd name="T86" fmla="*/ 0 w 1580"/>
                    <a:gd name="T87" fmla="*/ 0 h 1482"/>
                    <a:gd name="T88" fmla="*/ 0 w 1580"/>
                    <a:gd name="T89" fmla="*/ 0 h 1482"/>
                    <a:gd name="T90" fmla="*/ 0 w 1580"/>
                    <a:gd name="T91" fmla="*/ 0 h 1482"/>
                    <a:gd name="T92" fmla="*/ 0 w 1580"/>
                    <a:gd name="T93" fmla="*/ 0 h 1482"/>
                    <a:gd name="T94" fmla="*/ 0 w 1580"/>
                    <a:gd name="T95" fmla="*/ 0 h 1482"/>
                    <a:gd name="T96" fmla="*/ 0 w 1580"/>
                    <a:gd name="T97" fmla="*/ 0 h 1482"/>
                    <a:gd name="T98" fmla="*/ 0 w 1580"/>
                    <a:gd name="T99" fmla="*/ 0 h 1482"/>
                    <a:gd name="T100" fmla="*/ 0 w 1580"/>
                    <a:gd name="T101" fmla="*/ 0 h 1482"/>
                    <a:gd name="T102" fmla="*/ 0 w 1580"/>
                    <a:gd name="T103" fmla="*/ 0 h 1482"/>
                    <a:gd name="T104" fmla="*/ 0 w 1580"/>
                    <a:gd name="T105" fmla="*/ 0 h 1482"/>
                    <a:gd name="T106" fmla="*/ 0 w 1580"/>
                    <a:gd name="T107" fmla="*/ 0 h 1482"/>
                    <a:gd name="T108" fmla="*/ 0 w 1580"/>
                    <a:gd name="T109" fmla="*/ 0 h 1482"/>
                    <a:gd name="T110" fmla="*/ 0 w 1580"/>
                    <a:gd name="T111" fmla="*/ 0 h 1482"/>
                    <a:gd name="T112" fmla="*/ 0 w 1580"/>
                    <a:gd name="T113" fmla="*/ 0 h 1482"/>
                    <a:gd name="T114" fmla="*/ 0 w 1580"/>
                    <a:gd name="T115" fmla="*/ 0 h 1482"/>
                    <a:gd name="T116" fmla="*/ 0 w 1580"/>
                    <a:gd name="T117" fmla="*/ 0 h 148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580" h="1482">
                      <a:moveTo>
                        <a:pt x="1314" y="418"/>
                      </a:moveTo>
                      <a:lnTo>
                        <a:pt x="510" y="0"/>
                      </a:lnTo>
                      <a:lnTo>
                        <a:pt x="351" y="306"/>
                      </a:lnTo>
                      <a:lnTo>
                        <a:pt x="1113" y="703"/>
                      </a:lnTo>
                      <a:lnTo>
                        <a:pt x="1156" y="727"/>
                      </a:lnTo>
                      <a:lnTo>
                        <a:pt x="1190" y="748"/>
                      </a:lnTo>
                      <a:lnTo>
                        <a:pt x="1204" y="757"/>
                      </a:lnTo>
                      <a:lnTo>
                        <a:pt x="1216" y="766"/>
                      </a:lnTo>
                      <a:lnTo>
                        <a:pt x="1227" y="775"/>
                      </a:lnTo>
                      <a:lnTo>
                        <a:pt x="1236" y="783"/>
                      </a:lnTo>
                      <a:lnTo>
                        <a:pt x="1244" y="790"/>
                      </a:lnTo>
                      <a:lnTo>
                        <a:pt x="1250" y="798"/>
                      </a:lnTo>
                      <a:lnTo>
                        <a:pt x="1256" y="806"/>
                      </a:lnTo>
                      <a:lnTo>
                        <a:pt x="1260" y="813"/>
                      </a:lnTo>
                      <a:lnTo>
                        <a:pt x="1267" y="827"/>
                      </a:lnTo>
                      <a:lnTo>
                        <a:pt x="1272" y="841"/>
                      </a:lnTo>
                      <a:lnTo>
                        <a:pt x="1275" y="859"/>
                      </a:lnTo>
                      <a:lnTo>
                        <a:pt x="1276" y="877"/>
                      </a:lnTo>
                      <a:lnTo>
                        <a:pt x="1276" y="898"/>
                      </a:lnTo>
                      <a:lnTo>
                        <a:pt x="1275" y="919"/>
                      </a:lnTo>
                      <a:lnTo>
                        <a:pt x="1272" y="941"/>
                      </a:lnTo>
                      <a:lnTo>
                        <a:pt x="1266" y="963"/>
                      </a:lnTo>
                      <a:lnTo>
                        <a:pt x="1262" y="975"/>
                      </a:lnTo>
                      <a:lnTo>
                        <a:pt x="1257" y="986"/>
                      </a:lnTo>
                      <a:lnTo>
                        <a:pt x="1253" y="997"/>
                      </a:lnTo>
                      <a:lnTo>
                        <a:pt x="1247" y="1009"/>
                      </a:lnTo>
                      <a:lnTo>
                        <a:pt x="1240" y="1021"/>
                      </a:lnTo>
                      <a:lnTo>
                        <a:pt x="1233" y="1034"/>
                      </a:lnTo>
                      <a:lnTo>
                        <a:pt x="1225" y="1045"/>
                      </a:lnTo>
                      <a:lnTo>
                        <a:pt x="1217" y="1056"/>
                      </a:lnTo>
                      <a:lnTo>
                        <a:pt x="1208" y="1066"/>
                      </a:lnTo>
                      <a:lnTo>
                        <a:pt x="1200" y="1076"/>
                      </a:lnTo>
                      <a:lnTo>
                        <a:pt x="1191" y="1085"/>
                      </a:lnTo>
                      <a:lnTo>
                        <a:pt x="1181" y="1094"/>
                      </a:lnTo>
                      <a:lnTo>
                        <a:pt x="1172" y="1101"/>
                      </a:lnTo>
                      <a:lnTo>
                        <a:pt x="1162" y="1107"/>
                      </a:lnTo>
                      <a:lnTo>
                        <a:pt x="1152" y="1114"/>
                      </a:lnTo>
                      <a:lnTo>
                        <a:pt x="1142" y="1120"/>
                      </a:lnTo>
                      <a:lnTo>
                        <a:pt x="1132" y="1124"/>
                      </a:lnTo>
                      <a:lnTo>
                        <a:pt x="1121" y="1127"/>
                      </a:lnTo>
                      <a:lnTo>
                        <a:pt x="1110" y="1131"/>
                      </a:lnTo>
                      <a:lnTo>
                        <a:pt x="1099" y="1133"/>
                      </a:lnTo>
                      <a:lnTo>
                        <a:pt x="1091" y="1134"/>
                      </a:lnTo>
                      <a:lnTo>
                        <a:pt x="1084" y="1134"/>
                      </a:lnTo>
                      <a:lnTo>
                        <a:pt x="1077" y="1134"/>
                      </a:lnTo>
                      <a:lnTo>
                        <a:pt x="1069" y="1133"/>
                      </a:lnTo>
                      <a:lnTo>
                        <a:pt x="1052" y="1131"/>
                      </a:lnTo>
                      <a:lnTo>
                        <a:pt x="1034" y="1125"/>
                      </a:lnTo>
                      <a:lnTo>
                        <a:pt x="1015" y="1118"/>
                      </a:lnTo>
                      <a:lnTo>
                        <a:pt x="995" y="1108"/>
                      </a:lnTo>
                      <a:lnTo>
                        <a:pt x="972" y="1097"/>
                      </a:lnTo>
                      <a:lnTo>
                        <a:pt x="946" y="1085"/>
                      </a:lnTo>
                      <a:lnTo>
                        <a:pt x="159" y="674"/>
                      </a:lnTo>
                      <a:lnTo>
                        <a:pt x="0" y="981"/>
                      </a:lnTo>
                      <a:lnTo>
                        <a:pt x="820" y="1410"/>
                      </a:lnTo>
                      <a:lnTo>
                        <a:pt x="861" y="1430"/>
                      </a:lnTo>
                      <a:lnTo>
                        <a:pt x="900" y="1447"/>
                      </a:lnTo>
                      <a:lnTo>
                        <a:pt x="919" y="1454"/>
                      </a:lnTo>
                      <a:lnTo>
                        <a:pt x="937" y="1461"/>
                      </a:lnTo>
                      <a:lnTo>
                        <a:pt x="955" y="1466"/>
                      </a:lnTo>
                      <a:lnTo>
                        <a:pt x="973" y="1472"/>
                      </a:lnTo>
                      <a:lnTo>
                        <a:pt x="991" y="1475"/>
                      </a:lnTo>
                      <a:lnTo>
                        <a:pt x="1007" y="1479"/>
                      </a:lnTo>
                      <a:lnTo>
                        <a:pt x="1025" y="1481"/>
                      </a:lnTo>
                      <a:lnTo>
                        <a:pt x="1042" y="1482"/>
                      </a:lnTo>
                      <a:lnTo>
                        <a:pt x="1060" y="1482"/>
                      </a:lnTo>
                      <a:lnTo>
                        <a:pt x="1077" y="1482"/>
                      </a:lnTo>
                      <a:lnTo>
                        <a:pt x="1094" y="1480"/>
                      </a:lnTo>
                      <a:lnTo>
                        <a:pt x="1112" y="1478"/>
                      </a:lnTo>
                      <a:lnTo>
                        <a:pt x="1138" y="1471"/>
                      </a:lnTo>
                      <a:lnTo>
                        <a:pt x="1165" y="1462"/>
                      </a:lnTo>
                      <a:lnTo>
                        <a:pt x="1190" y="1451"/>
                      </a:lnTo>
                      <a:lnTo>
                        <a:pt x="1216" y="1437"/>
                      </a:lnTo>
                      <a:lnTo>
                        <a:pt x="1242" y="1423"/>
                      </a:lnTo>
                      <a:lnTo>
                        <a:pt x="1267" y="1405"/>
                      </a:lnTo>
                      <a:lnTo>
                        <a:pt x="1292" y="1385"/>
                      </a:lnTo>
                      <a:lnTo>
                        <a:pt x="1316" y="1364"/>
                      </a:lnTo>
                      <a:lnTo>
                        <a:pt x="1340" y="1340"/>
                      </a:lnTo>
                      <a:lnTo>
                        <a:pt x="1363" y="1315"/>
                      </a:lnTo>
                      <a:lnTo>
                        <a:pt x="1386" y="1288"/>
                      </a:lnTo>
                      <a:lnTo>
                        <a:pt x="1409" y="1258"/>
                      </a:lnTo>
                      <a:lnTo>
                        <a:pt x="1430" y="1227"/>
                      </a:lnTo>
                      <a:lnTo>
                        <a:pt x="1451" y="1193"/>
                      </a:lnTo>
                      <a:lnTo>
                        <a:pt x="1472" y="1159"/>
                      </a:lnTo>
                      <a:lnTo>
                        <a:pt x="1492" y="1122"/>
                      </a:lnTo>
                      <a:lnTo>
                        <a:pt x="1509" y="1087"/>
                      </a:lnTo>
                      <a:lnTo>
                        <a:pt x="1525" y="1053"/>
                      </a:lnTo>
                      <a:lnTo>
                        <a:pt x="1538" y="1019"/>
                      </a:lnTo>
                      <a:lnTo>
                        <a:pt x="1549" y="987"/>
                      </a:lnTo>
                      <a:lnTo>
                        <a:pt x="1558" y="954"/>
                      </a:lnTo>
                      <a:lnTo>
                        <a:pt x="1566" y="924"/>
                      </a:lnTo>
                      <a:lnTo>
                        <a:pt x="1573" y="894"/>
                      </a:lnTo>
                      <a:lnTo>
                        <a:pt x="1577" y="865"/>
                      </a:lnTo>
                      <a:lnTo>
                        <a:pt x="1579" y="838"/>
                      </a:lnTo>
                      <a:lnTo>
                        <a:pt x="1580" y="812"/>
                      </a:lnTo>
                      <a:lnTo>
                        <a:pt x="1580" y="786"/>
                      </a:lnTo>
                      <a:lnTo>
                        <a:pt x="1580" y="763"/>
                      </a:lnTo>
                      <a:lnTo>
                        <a:pt x="1578" y="739"/>
                      </a:lnTo>
                      <a:lnTo>
                        <a:pt x="1575" y="718"/>
                      </a:lnTo>
                      <a:lnTo>
                        <a:pt x="1570" y="697"/>
                      </a:lnTo>
                      <a:lnTo>
                        <a:pt x="1565" y="678"/>
                      </a:lnTo>
                      <a:lnTo>
                        <a:pt x="1559" y="659"/>
                      </a:lnTo>
                      <a:lnTo>
                        <a:pt x="1553" y="641"/>
                      </a:lnTo>
                      <a:lnTo>
                        <a:pt x="1546" y="624"/>
                      </a:lnTo>
                      <a:lnTo>
                        <a:pt x="1538" y="608"/>
                      </a:lnTo>
                      <a:lnTo>
                        <a:pt x="1529" y="591"/>
                      </a:lnTo>
                      <a:lnTo>
                        <a:pt x="1519" y="575"/>
                      </a:lnTo>
                      <a:lnTo>
                        <a:pt x="1508" y="560"/>
                      </a:lnTo>
                      <a:lnTo>
                        <a:pt x="1495" y="544"/>
                      </a:lnTo>
                      <a:lnTo>
                        <a:pt x="1480" y="529"/>
                      </a:lnTo>
                      <a:lnTo>
                        <a:pt x="1463" y="514"/>
                      </a:lnTo>
                      <a:lnTo>
                        <a:pt x="1444" y="498"/>
                      </a:lnTo>
                      <a:lnTo>
                        <a:pt x="1423" y="483"/>
                      </a:lnTo>
                      <a:lnTo>
                        <a:pt x="1400" y="467"/>
                      </a:lnTo>
                      <a:lnTo>
                        <a:pt x="1374" y="451"/>
                      </a:lnTo>
                      <a:lnTo>
                        <a:pt x="1345" y="435"/>
                      </a:lnTo>
                      <a:lnTo>
                        <a:pt x="1314" y="4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160">
                  <a:extLst>
                    <a:ext uri="{FF2B5EF4-FFF2-40B4-BE49-F238E27FC236}">
                      <a16:creationId xmlns:a16="http://schemas.microsoft.com/office/drawing/2014/main" id="{B2546C06-553A-43A9-BECF-047D513E1B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4" y="2793"/>
                  <a:ext cx="173" cy="104"/>
                </a:xfrm>
                <a:custGeom>
                  <a:avLst/>
                  <a:gdLst>
                    <a:gd name="T0" fmla="*/ 0 w 1553"/>
                    <a:gd name="T1" fmla="*/ 0 h 935"/>
                    <a:gd name="T2" fmla="*/ 0 w 1553"/>
                    <a:gd name="T3" fmla="*/ 0 h 935"/>
                    <a:gd name="T4" fmla="*/ 0 w 1553"/>
                    <a:gd name="T5" fmla="*/ 0 h 935"/>
                    <a:gd name="T6" fmla="*/ 0 w 1553"/>
                    <a:gd name="T7" fmla="*/ 0 h 935"/>
                    <a:gd name="T8" fmla="*/ 0 w 1553"/>
                    <a:gd name="T9" fmla="*/ 0 h 935"/>
                    <a:gd name="T10" fmla="*/ 0 w 1553"/>
                    <a:gd name="T11" fmla="*/ 0 h 935"/>
                    <a:gd name="T12" fmla="*/ 0 w 1553"/>
                    <a:gd name="T13" fmla="*/ 0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53" h="935">
                      <a:moveTo>
                        <a:pt x="1342" y="85"/>
                      </a:moveTo>
                      <a:lnTo>
                        <a:pt x="1126" y="501"/>
                      </a:lnTo>
                      <a:lnTo>
                        <a:pt x="158" y="0"/>
                      </a:lnTo>
                      <a:lnTo>
                        <a:pt x="0" y="305"/>
                      </a:lnTo>
                      <a:lnTo>
                        <a:pt x="1210" y="935"/>
                      </a:lnTo>
                      <a:lnTo>
                        <a:pt x="1553" y="276"/>
                      </a:lnTo>
                      <a:lnTo>
                        <a:pt x="1342" y="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Freeform 161">
                  <a:extLst>
                    <a:ext uri="{FF2B5EF4-FFF2-40B4-BE49-F238E27FC236}">
                      <a16:creationId xmlns:a16="http://schemas.microsoft.com/office/drawing/2014/main" id="{FF51DFF0-2D73-43CA-87E5-D2C9260C9C6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51" y="2632"/>
                  <a:ext cx="180" cy="155"/>
                </a:xfrm>
                <a:custGeom>
                  <a:avLst/>
                  <a:gdLst>
                    <a:gd name="T0" fmla="*/ 0 w 1623"/>
                    <a:gd name="T1" fmla="*/ 0 h 1402"/>
                    <a:gd name="T2" fmla="*/ 0 w 1623"/>
                    <a:gd name="T3" fmla="*/ 0 h 1402"/>
                    <a:gd name="T4" fmla="*/ 0 w 1623"/>
                    <a:gd name="T5" fmla="*/ 0 h 1402"/>
                    <a:gd name="T6" fmla="*/ 0 w 1623"/>
                    <a:gd name="T7" fmla="*/ 0 h 1402"/>
                    <a:gd name="T8" fmla="*/ 0 w 1623"/>
                    <a:gd name="T9" fmla="*/ 0 h 1402"/>
                    <a:gd name="T10" fmla="*/ 0 w 1623"/>
                    <a:gd name="T11" fmla="*/ 0 h 1402"/>
                    <a:gd name="T12" fmla="*/ 0 w 1623"/>
                    <a:gd name="T13" fmla="*/ 0 h 1402"/>
                    <a:gd name="T14" fmla="*/ 0 w 1623"/>
                    <a:gd name="T15" fmla="*/ 0 h 1402"/>
                    <a:gd name="T16" fmla="*/ 0 w 1623"/>
                    <a:gd name="T17" fmla="*/ 0 h 1402"/>
                    <a:gd name="T18" fmla="*/ 0 w 1623"/>
                    <a:gd name="T19" fmla="*/ 0 h 1402"/>
                    <a:gd name="T20" fmla="*/ 0 w 1623"/>
                    <a:gd name="T21" fmla="*/ 0 h 1402"/>
                    <a:gd name="T22" fmla="*/ 0 w 1623"/>
                    <a:gd name="T23" fmla="*/ 0 h 1402"/>
                    <a:gd name="T24" fmla="*/ 0 w 1623"/>
                    <a:gd name="T25" fmla="*/ 0 h 14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623" h="1402">
                      <a:moveTo>
                        <a:pt x="1623" y="619"/>
                      </a:moveTo>
                      <a:lnTo>
                        <a:pt x="1376" y="491"/>
                      </a:lnTo>
                      <a:lnTo>
                        <a:pt x="1129" y="967"/>
                      </a:lnTo>
                      <a:lnTo>
                        <a:pt x="858" y="827"/>
                      </a:lnTo>
                      <a:lnTo>
                        <a:pt x="1040" y="476"/>
                      </a:lnTo>
                      <a:lnTo>
                        <a:pt x="803" y="352"/>
                      </a:lnTo>
                      <a:lnTo>
                        <a:pt x="617" y="709"/>
                      </a:lnTo>
                      <a:lnTo>
                        <a:pt x="392" y="592"/>
                      </a:lnTo>
                      <a:lnTo>
                        <a:pt x="614" y="165"/>
                      </a:lnTo>
                      <a:lnTo>
                        <a:pt x="402" y="0"/>
                      </a:lnTo>
                      <a:lnTo>
                        <a:pt x="0" y="770"/>
                      </a:lnTo>
                      <a:lnTo>
                        <a:pt x="1215" y="1402"/>
                      </a:lnTo>
                      <a:lnTo>
                        <a:pt x="1623" y="6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" name="Freeform 162">
                  <a:extLst>
                    <a:ext uri="{FF2B5EF4-FFF2-40B4-BE49-F238E27FC236}">
                      <a16:creationId xmlns:a16="http://schemas.microsoft.com/office/drawing/2014/main" id="{B6CD1666-B718-448E-A824-9904DAECF7F2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397" y="2082"/>
                  <a:ext cx="985" cy="794"/>
                </a:xfrm>
                <a:custGeom>
                  <a:avLst/>
                  <a:gdLst>
                    <a:gd name="T0" fmla="*/ 0 w 8864"/>
                    <a:gd name="T1" fmla="*/ 0 h 7142"/>
                    <a:gd name="T2" fmla="*/ 0 w 8864"/>
                    <a:gd name="T3" fmla="*/ 0 h 7142"/>
                    <a:gd name="T4" fmla="*/ 0 w 8864"/>
                    <a:gd name="T5" fmla="*/ 0 h 7142"/>
                    <a:gd name="T6" fmla="*/ 0 w 8864"/>
                    <a:gd name="T7" fmla="*/ 0 h 7142"/>
                    <a:gd name="T8" fmla="*/ 0 w 8864"/>
                    <a:gd name="T9" fmla="*/ 0 h 7142"/>
                    <a:gd name="T10" fmla="*/ 0 w 8864"/>
                    <a:gd name="T11" fmla="*/ 0 h 7142"/>
                    <a:gd name="T12" fmla="*/ 0 w 8864"/>
                    <a:gd name="T13" fmla="*/ 0 h 7142"/>
                    <a:gd name="T14" fmla="*/ 0 w 8864"/>
                    <a:gd name="T15" fmla="*/ 0 h 7142"/>
                    <a:gd name="T16" fmla="*/ 0 w 8864"/>
                    <a:gd name="T17" fmla="*/ 0 h 7142"/>
                    <a:gd name="T18" fmla="*/ 0 w 8864"/>
                    <a:gd name="T19" fmla="*/ 0 h 7142"/>
                    <a:gd name="T20" fmla="*/ 0 w 8864"/>
                    <a:gd name="T21" fmla="*/ 0 h 7142"/>
                    <a:gd name="T22" fmla="*/ 0 w 8864"/>
                    <a:gd name="T23" fmla="*/ 0 h 7142"/>
                    <a:gd name="T24" fmla="*/ 0 w 8864"/>
                    <a:gd name="T25" fmla="*/ 0 h 7142"/>
                    <a:gd name="T26" fmla="*/ 0 w 8864"/>
                    <a:gd name="T27" fmla="*/ 0 h 7142"/>
                    <a:gd name="T28" fmla="*/ 0 w 8864"/>
                    <a:gd name="T29" fmla="*/ 0 h 7142"/>
                    <a:gd name="T30" fmla="*/ 0 w 8864"/>
                    <a:gd name="T31" fmla="*/ 0 h 7142"/>
                    <a:gd name="T32" fmla="*/ 0 w 8864"/>
                    <a:gd name="T33" fmla="*/ 0 h 7142"/>
                    <a:gd name="T34" fmla="*/ 0 w 8864"/>
                    <a:gd name="T35" fmla="*/ 0 h 7142"/>
                    <a:gd name="T36" fmla="*/ 0 w 8864"/>
                    <a:gd name="T37" fmla="*/ 0 h 7142"/>
                    <a:gd name="T38" fmla="*/ 0 w 8864"/>
                    <a:gd name="T39" fmla="*/ 0 h 7142"/>
                    <a:gd name="T40" fmla="*/ 0 w 8864"/>
                    <a:gd name="T41" fmla="*/ 0 h 7142"/>
                    <a:gd name="T42" fmla="*/ 0 w 8864"/>
                    <a:gd name="T43" fmla="*/ 0 h 7142"/>
                    <a:gd name="T44" fmla="*/ 0 w 8864"/>
                    <a:gd name="T45" fmla="*/ 0 h 7142"/>
                    <a:gd name="T46" fmla="*/ 0 w 8864"/>
                    <a:gd name="T47" fmla="*/ 0 h 7142"/>
                    <a:gd name="T48" fmla="*/ 0 w 8864"/>
                    <a:gd name="T49" fmla="*/ 0 h 7142"/>
                    <a:gd name="T50" fmla="*/ 0 w 8864"/>
                    <a:gd name="T51" fmla="*/ 0 h 7142"/>
                    <a:gd name="T52" fmla="*/ 0 w 8864"/>
                    <a:gd name="T53" fmla="*/ 0 h 7142"/>
                    <a:gd name="T54" fmla="*/ 0 w 8864"/>
                    <a:gd name="T55" fmla="*/ 0 h 7142"/>
                    <a:gd name="T56" fmla="*/ 0 w 8864"/>
                    <a:gd name="T57" fmla="*/ 0 h 7142"/>
                    <a:gd name="T58" fmla="*/ 0 w 8864"/>
                    <a:gd name="T59" fmla="*/ 0 h 7142"/>
                    <a:gd name="T60" fmla="*/ 0 w 8864"/>
                    <a:gd name="T61" fmla="*/ 0 h 7142"/>
                    <a:gd name="T62" fmla="*/ 0 w 8864"/>
                    <a:gd name="T63" fmla="*/ 0 h 7142"/>
                    <a:gd name="T64" fmla="*/ 0 w 8864"/>
                    <a:gd name="T65" fmla="*/ 0 h 7142"/>
                    <a:gd name="T66" fmla="*/ 0 w 8864"/>
                    <a:gd name="T67" fmla="*/ 0 h 7142"/>
                    <a:gd name="T68" fmla="*/ 0 w 8864"/>
                    <a:gd name="T69" fmla="*/ 0 h 7142"/>
                    <a:gd name="T70" fmla="*/ 0 w 8864"/>
                    <a:gd name="T71" fmla="*/ 0 h 7142"/>
                    <a:gd name="T72" fmla="*/ 0 w 8864"/>
                    <a:gd name="T73" fmla="*/ 0 h 7142"/>
                    <a:gd name="T74" fmla="*/ 0 w 8864"/>
                    <a:gd name="T75" fmla="*/ 0 h 7142"/>
                    <a:gd name="T76" fmla="*/ 0 w 8864"/>
                    <a:gd name="T77" fmla="*/ 0 h 7142"/>
                    <a:gd name="T78" fmla="*/ 0 w 8864"/>
                    <a:gd name="T79" fmla="*/ 0 h 7142"/>
                    <a:gd name="T80" fmla="*/ 0 w 8864"/>
                    <a:gd name="T81" fmla="*/ 0 h 7142"/>
                    <a:gd name="T82" fmla="*/ 0 w 8864"/>
                    <a:gd name="T83" fmla="*/ 0 h 7142"/>
                    <a:gd name="T84" fmla="*/ 0 w 8864"/>
                    <a:gd name="T85" fmla="*/ 0 h 7142"/>
                    <a:gd name="T86" fmla="*/ 0 w 8864"/>
                    <a:gd name="T87" fmla="*/ 0 h 7142"/>
                    <a:gd name="T88" fmla="*/ 0 w 8864"/>
                    <a:gd name="T89" fmla="*/ 0 h 7142"/>
                    <a:gd name="T90" fmla="*/ 0 w 8864"/>
                    <a:gd name="T91" fmla="*/ 0 h 7142"/>
                    <a:gd name="T92" fmla="*/ 0 w 8864"/>
                    <a:gd name="T93" fmla="*/ 0 h 714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8864" h="7142">
                      <a:moveTo>
                        <a:pt x="3919" y="2355"/>
                      </a:moveTo>
                      <a:lnTo>
                        <a:pt x="5505" y="1611"/>
                      </a:lnTo>
                      <a:lnTo>
                        <a:pt x="4115" y="1611"/>
                      </a:lnTo>
                      <a:lnTo>
                        <a:pt x="5881" y="783"/>
                      </a:lnTo>
                      <a:lnTo>
                        <a:pt x="6101" y="361"/>
                      </a:lnTo>
                      <a:lnTo>
                        <a:pt x="6111" y="341"/>
                      </a:lnTo>
                      <a:lnTo>
                        <a:pt x="6122" y="322"/>
                      </a:lnTo>
                      <a:lnTo>
                        <a:pt x="6134" y="303"/>
                      </a:lnTo>
                      <a:lnTo>
                        <a:pt x="6146" y="284"/>
                      </a:lnTo>
                      <a:lnTo>
                        <a:pt x="6159" y="267"/>
                      </a:lnTo>
                      <a:lnTo>
                        <a:pt x="6172" y="249"/>
                      </a:lnTo>
                      <a:lnTo>
                        <a:pt x="6186" y="232"/>
                      </a:lnTo>
                      <a:lnTo>
                        <a:pt x="6201" y="215"/>
                      </a:lnTo>
                      <a:lnTo>
                        <a:pt x="6215" y="199"/>
                      </a:lnTo>
                      <a:lnTo>
                        <a:pt x="6231" y="183"/>
                      </a:lnTo>
                      <a:lnTo>
                        <a:pt x="6248" y="168"/>
                      </a:lnTo>
                      <a:lnTo>
                        <a:pt x="6264" y="154"/>
                      </a:lnTo>
                      <a:lnTo>
                        <a:pt x="6281" y="139"/>
                      </a:lnTo>
                      <a:lnTo>
                        <a:pt x="6299" y="126"/>
                      </a:lnTo>
                      <a:lnTo>
                        <a:pt x="6318" y="113"/>
                      </a:lnTo>
                      <a:lnTo>
                        <a:pt x="6336" y="100"/>
                      </a:lnTo>
                      <a:lnTo>
                        <a:pt x="6355" y="89"/>
                      </a:lnTo>
                      <a:lnTo>
                        <a:pt x="6375" y="78"/>
                      </a:lnTo>
                      <a:lnTo>
                        <a:pt x="6395" y="68"/>
                      </a:lnTo>
                      <a:lnTo>
                        <a:pt x="6415" y="58"/>
                      </a:lnTo>
                      <a:lnTo>
                        <a:pt x="6435" y="49"/>
                      </a:lnTo>
                      <a:lnTo>
                        <a:pt x="6456" y="41"/>
                      </a:lnTo>
                      <a:lnTo>
                        <a:pt x="6477" y="33"/>
                      </a:lnTo>
                      <a:lnTo>
                        <a:pt x="6500" y="27"/>
                      </a:lnTo>
                      <a:lnTo>
                        <a:pt x="6521" y="20"/>
                      </a:lnTo>
                      <a:lnTo>
                        <a:pt x="6543" y="16"/>
                      </a:lnTo>
                      <a:lnTo>
                        <a:pt x="6567" y="10"/>
                      </a:lnTo>
                      <a:lnTo>
                        <a:pt x="6589" y="7"/>
                      </a:lnTo>
                      <a:lnTo>
                        <a:pt x="6612" y="3"/>
                      </a:lnTo>
                      <a:lnTo>
                        <a:pt x="6636" y="2"/>
                      </a:lnTo>
                      <a:lnTo>
                        <a:pt x="6659" y="0"/>
                      </a:lnTo>
                      <a:lnTo>
                        <a:pt x="6683" y="0"/>
                      </a:lnTo>
                      <a:lnTo>
                        <a:pt x="6716" y="1"/>
                      </a:lnTo>
                      <a:lnTo>
                        <a:pt x="6749" y="3"/>
                      </a:lnTo>
                      <a:lnTo>
                        <a:pt x="6782" y="8"/>
                      </a:lnTo>
                      <a:lnTo>
                        <a:pt x="6814" y="13"/>
                      </a:lnTo>
                      <a:lnTo>
                        <a:pt x="6845" y="21"/>
                      </a:lnTo>
                      <a:lnTo>
                        <a:pt x="6877" y="30"/>
                      </a:lnTo>
                      <a:lnTo>
                        <a:pt x="6907" y="40"/>
                      </a:lnTo>
                      <a:lnTo>
                        <a:pt x="6936" y="51"/>
                      </a:lnTo>
                      <a:lnTo>
                        <a:pt x="6965" y="65"/>
                      </a:lnTo>
                      <a:lnTo>
                        <a:pt x="6993" y="79"/>
                      </a:lnTo>
                      <a:lnTo>
                        <a:pt x="7019" y="96"/>
                      </a:lnTo>
                      <a:lnTo>
                        <a:pt x="7046" y="113"/>
                      </a:lnTo>
                      <a:lnTo>
                        <a:pt x="7072" y="131"/>
                      </a:lnTo>
                      <a:lnTo>
                        <a:pt x="7096" y="151"/>
                      </a:lnTo>
                      <a:lnTo>
                        <a:pt x="7120" y="171"/>
                      </a:lnTo>
                      <a:lnTo>
                        <a:pt x="7142" y="193"/>
                      </a:lnTo>
                      <a:lnTo>
                        <a:pt x="7477" y="36"/>
                      </a:lnTo>
                      <a:lnTo>
                        <a:pt x="7477" y="687"/>
                      </a:lnTo>
                      <a:lnTo>
                        <a:pt x="8536" y="606"/>
                      </a:lnTo>
                      <a:lnTo>
                        <a:pt x="8536" y="568"/>
                      </a:lnTo>
                      <a:lnTo>
                        <a:pt x="8864" y="568"/>
                      </a:lnTo>
                      <a:lnTo>
                        <a:pt x="8864" y="1296"/>
                      </a:lnTo>
                      <a:lnTo>
                        <a:pt x="8536" y="1296"/>
                      </a:lnTo>
                      <a:lnTo>
                        <a:pt x="8536" y="1259"/>
                      </a:lnTo>
                      <a:lnTo>
                        <a:pt x="7979" y="1216"/>
                      </a:lnTo>
                      <a:lnTo>
                        <a:pt x="7926" y="1542"/>
                      </a:lnTo>
                      <a:lnTo>
                        <a:pt x="8161" y="1611"/>
                      </a:lnTo>
                      <a:lnTo>
                        <a:pt x="7619" y="3189"/>
                      </a:lnTo>
                      <a:lnTo>
                        <a:pt x="6175" y="3189"/>
                      </a:lnTo>
                      <a:lnTo>
                        <a:pt x="4865" y="5707"/>
                      </a:lnTo>
                      <a:lnTo>
                        <a:pt x="4351" y="5948"/>
                      </a:lnTo>
                      <a:lnTo>
                        <a:pt x="4157" y="6320"/>
                      </a:lnTo>
                      <a:lnTo>
                        <a:pt x="4135" y="6364"/>
                      </a:lnTo>
                      <a:lnTo>
                        <a:pt x="4121" y="6397"/>
                      </a:lnTo>
                      <a:lnTo>
                        <a:pt x="4116" y="6410"/>
                      </a:lnTo>
                      <a:lnTo>
                        <a:pt x="4114" y="6423"/>
                      </a:lnTo>
                      <a:lnTo>
                        <a:pt x="4113" y="6433"/>
                      </a:lnTo>
                      <a:lnTo>
                        <a:pt x="4115" y="6443"/>
                      </a:lnTo>
                      <a:lnTo>
                        <a:pt x="4116" y="6447"/>
                      </a:lnTo>
                      <a:lnTo>
                        <a:pt x="4118" y="6452"/>
                      </a:lnTo>
                      <a:lnTo>
                        <a:pt x="4122" y="6455"/>
                      </a:lnTo>
                      <a:lnTo>
                        <a:pt x="4125" y="6459"/>
                      </a:lnTo>
                      <a:lnTo>
                        <a:pt x="4133" y="6467"/>
                      </a:lnTo>
                      <a:lnTo>
                        <a:pt x="4144" y="6476"/>
                      </a:lnTo>
                      <a:lnTo>
                        <a:pt x="4175" y="6494"/>
                      </a:lnTo>
                      <a:lnTo>
                        <a:pt x="4216" y="6516"/>
                      </a:lnTo>
                      <a:lnTo>
                        <a:pt x="5007" y="6928"/>
                      </a:lnTo>
                      <a:lnTo>
                        <a:pt x="4895" y="7142"/>
                      </a:lnTo>
                      <a:lnTo>
                        <a:pt x="2573" y="7142"/>
                      </a:lnTo>
                      <a:lnTo>
                        <a:pt x="3442" y="5473"/>
                      </a:lnTo>
                      <a:lnTo>
                        <a:pt x="0" y="2355"/>
                      </a:lnTo>
                      <a:lnTo>
                        <a:pt x="3919" y="2355"/>
                      </a:lnTo>
                      <a:close/>
                      <a:moveTo>
                        <a:pt x="7250" y="1124"/>
                      </a:moveTo>
                      <a:lnTo>
                        <a:pt x="6997" y="1611"/>
                      </a:lnTo>
                      <a:lnTo>
                        <a:pt x="6607" y="1611"/>
                      </a:lnTo>
                      <a:lnTo>
                        <a:pt x="7135" y="2089"/>
                      </a:lnTo>
                      <a:lnTo>
                        <a:pt x="7513" y="1363"/>
                      </a:lnTo>
                      <a:lnTo>
                        <a:pt x="7250" y="11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Freeform 163">
                  <a:extLst>
                    <a:ext uri="{FF2B5EF4-FFF2-40B4-BE49-F238E27FC236}">
                      <a16:creationId xmlns:a16="http://schemas.microsoft.com/office/drawing/2014/main" id="{014C40C7-4E06-4E7F-9310-22ADC22F6F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244" y="3539"/>
                  <a:ext cx="211" cy="216"/>
                </a:xfrm>
                <a:custGeom>
                  <a:avLst/>
                  <a:gdLst>
                    <a:gd name="T0" fmla="*/ 0 w 1897"/>
                    <a:gd name="T1" fmla="*/ 0 h 1943"/>
                    <a:gd name="T2" fmla="*/ 0 w 1897"/>
                    <a:gd name="T3" fmla="*/ 0 h 1943"/>
                    <a:gd name="T4" fmla="*/ 0 w 1897"/>
                    <a:gd name="T5" fmla="*/ 0 h 1943"/>
                    <a:gd name="T6" fmla="*/ 0 w 1897"/>
                    <a:gd name="T7" fmla="*/ 0 h 1943"/>
                    <a:gd name="T8" fmla="*/ 0 w 1897"/>
                    <a:gd name="T9" fmla="*/ 0 h 1943"/>
                    <a:gd name="T10" fmla="*/ 0 w 1897"/>
                    <a:gd name="T11" fmla="*/ 0 h 1943"/>
                    <a:gd name="T12" fmla="*/ 0 w 1897"/>
                    <a:gd name="T13" fmla="*/ 0 h 1943"/>
                    <a:gd name="T14" fmla="*/ 0 w 1897"/>
                    <a:gd name="T15" fmla="*/ 0 h 1943"/>
                    <a:gd name="T16" fmla="*/ 0 w 1897"/>
                    <a:gd name="T17" fmla="*/ 0 h 1943"/>
                    <a:gd name="T18" fmla="*/ 0 w 1897"/>
                    <a:gd name="T19" fmla="*/ 0 h 1943"/>
                    <a:gd name="T20" fmla="*/ 0 w 1897"/>
                    <a:gd name="T21" fmla="*/ 0 h 1943"/>
                    <a:gd name="T22" fmla="*/ 0 w 1897"/>
                    <a:gd name="T23" fmla="*/ 0 h 1943"/>
                    <a:gd name="T24" fmla="*/ 0 w 1897"/>
                    <a:gd name="T25" fmla="*/ 0 h 1943"/>
                    <a:gd name="T26" fmla="*/ 0 w 1897"/>
                    <a:gd name="T27" fmla="*/ 0 h 1943"/>
                    <a:gd name="T28" fmla="*/ 0 w 1897"/>
                    <a:gd name="T29" fmla="*/ 0 h 1943"/>
                    <a:gd name="T30" fmla="*/ 0 w 1897"/>
                    <a:gd name="T31" fmla="*/ 0 h 1943"/>
                    <a:gd name="T32" fmla="*/ 0 w 1897"/>
                    <a:gd name="T33" fmla="*/ 0 h 1943"/>
                    <a:gd name="T34" fmla="*/ 0 w 1897"/>
                    <a:gd name="T35" fmla="*/ 0 h 1943"/>
                    <a:gd name="T36" fmla="*/ 0 w 1897"/>
                    <a:gd name="T37" fmla="*/ 0 h 1943"/>
                    <a:gd name="T38" fmla="*/ 0 w 1897"/>
                    <a:gd name="T39" fmla="*/ 0 h 1943"/>
                    <a:gd name="T40" fmla="*/ 0 w 1897"/>
                    <a:gd name="T41" fmla="*/ 0 h 1943"/>
                    <a:gd name="T42" fmla="*/ 0 w 1897"/>
                    <a:gd name="T43" fmla="*/ 0 h 1943"/>
                    <a:gd name="T44" fmla="*/ 0 w 1897"/>
                    <a:gd name="T45" fmla="*/ 0 h 1943"/>
                    <a:gd name="T46" fmla="*/ 0 w 1897"/>
                    <a:gd name="T47" fmla="*/ 0 h 1943"/>
                    <a:gd name="T48" fmla="*/ 0 w 1897"/>
                    <a:gd name="T49" fmla="*/ 0 h 1943"/>
                    <a:gd name="T50" fmla="*/ 0 w 1897"/>
                    <a:gd name="T51" fmla="*/ 0 h 1943"/>
                    <a:gd name="T52" fmla="*/ 0 w 1897"/>
                    <a:gd name="T53" fmla="*/ 0 h 1943"/>
                    <a:gd name="T54" fmla="*/ 0 w 1897"/>
                    <a:gd name="T55" fmla="*/ 0 h 1943"/>
                    <a:gd name="T56" fmla="*/ 0 w 1897"/>
                    <a:gd name="T57" fmla="*/ 0 h 1943"/>
                    <a:gd name="T58" fmla="*/ 0 w 1897"/>
                    <a:gd name="T59" fmla="*/ 0 h 1943"/>
                    <a:gd name="T60" fmla="*/ 0 w 1897"/>
                    <a:gd name="T61" fmla="*/ 0 h 1943"/>
                    <a:gd name="T62" fmla="*/ 0 w 1897"/>
                    <a:gd name="T63" fmla="*/ 0 h 194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897" h="1943">
                      <a:moveTo>
                        <a:pt x="1011" y="606"/>
                      </a:moveTo>
                      <a:lnTo>
                        <a:pt x="1049" y="638"/>
                      </a:lnTo>
                      <a:lnTo>
                        <a:pt x="1101" y="679"/>
                      </a:lnTo>
                      <a:lnTo>
                        <a:pt x="1162" y="727"/>
                      </a:lnTo>
                      <a:lnTo>
                        <a:pt x="1226" y="777"/>
                      </a:lnTo>
                      <a:lnTo>
                        <a:pt x="1289" y="824"/>
                      </a:lnTo>
                      <a:lnTo>
                        <a:pt x="1343" y="866"/>
                      </a:lnTo>
                      <a:lnTo>
                        <a:pt x="1385" y="897"/>
                      </a:lnTo>
                      <a:lnTo>
                        <a:pt x="1408" y="912"/>
                      </a:lnTo>
                      <a:lnTo>
                        <a:pt x="1378" y="902"/>
                      </a:lnTo>
                      <a:lnTo>
                        <a:pt x="1338" y="888"/>
                      </a:lnTo>
                      <a:lnTo>
                        <a:pt x="1291" y="871"/>
                      </a:lnTo>
                      <a:lnTo>
                        <a:pt x="1240" y="853"/>
                      </a:lnTo>
                      <a:lnTo>
                        <a:pt x="1187" y="835"/>
                      </a:lnTo>
                      <a:lnTo>
                        <a:pt x="1136" y="819"/>
                      </a:lnTo>
                      <a:lnTo>
                        <a:pt x="1089" y="804"/>
                      </a:lnTo>
                      <a:lnTo>
                        <a:pt x="1049" y="792"/>
                      </a:lnTo>
                      <a:lnTo>
                        <a:pt x="514" y="648"/>
                      </a:lnTo>
                      <a:lnTo>
                        <a:pt x="346" y="970"/>
                      </a:lnTo>
                      <a:lnTo>
                        <a:pt x="697" y="1283"/>
                      </a:lnTo>
                      <a:lnTo>
                        <a:pt x="725" y="1307"/>
                      </a:lnTo>
                      <a:lnTo>
                        <a:pt x="752" y="1331"/>
                      </a:lnTo>
                      <a:lnTo>
                        <a:pt x="783" y="1355"/>
                      </a:lnTo>
                      <a:lnTo>
                        <a:pt x="812" y="1379"/>
                      </a:lnTo>
                      <a:lnTo>
                        <a:pt x="871" y="1424"/>
                      </a:lnTo>
                      <a:lnTo>
                        <a:pt x="927" y="1467"/>
                      </a:lnTo>
                      <a:lnTo>
                        <a:pt x="980" y="1505"/>
                      </a:lnTo>
                      <a:lnTo>
                        <a:pt x="1026" y="1537"/>
                      </a:lnTo>
                      <a:lnTo>
                        <a:pt x="1062" y="1562"/>
                      </a:lnTo>
                      <a:lnTo>
                        <a:pt x="1088" y="1578"/>
                      </a:lnTo>
                      <a:lnTo>
                        <a:pt x="1058" y="1566"/>
                      </a:lnTo>
                      <a:lnTo>
                        <a:pt x="1017" y="1550"/>
                      </a:lnTo>
                      <a:lnTo>
                        <a:pt x="964" y="1530"/>
                      </a:lnTo>
                      <a:lnTo>
                        <a:pt x="903" y="1510"/>
                      </a:lnTo>
                      <a:lnTo>
                        <a:pt x="835" y="1488"/>
                      </a:lnTo>
                      <a:lnTo>
                        <a:pt x="762" y="1466"/>
                      </a:lnTo>
                      <a:lnTo>
                        <a:pt x="688" y="1444"/>
                      </a:lnTo>
                      <a:lnTo>
                        <a:pt x="611" y="1424"/>
                      </a:lnTo>
                      <a:lnTo>
                        <a:pt x="166" y="1316"/>
                      </a:lnTo>
                      <a:lnTo>
                        <a:pt x="0" y="1634"/>
                      </a:lnTo>
                      <a:lnTo>
                        <a:pt x="1391" y="1943"/>
                      </a:lnTo>
                      <a:lnTo>
                        <a:pt x="1562" y="1615"/>
                      </a:lnTo>
                      <a:lnTo>
                        <a:pt x="1183" y="1301"/>
                      </a:lnTo>
                      <a:lnTo>
                        <a:pt x="1132" y="1258"/>
                      </a:lnTo>
                      <a:lnTo>
                        <a:pt x="1079" y="1217"/>
                      </a:lnTo>
                      <a:lnTo>
                        <a:pt x="1028" y="1177"/>
                      </a:lnTo>
                      <a:lnTo>
                        <a:pt x="979" y="1139"/>
                      </a:lnTo>
                      <a:lnTo>
                        <a:pt x="933" y="1105"/>
                      </a:lnTo>
                      <a:lnTo>
                        <a:pt x="893" y="1075"/>
                      </a:lnTo>
                      <a:lnTo>
                        <a:pt x="859" y="1052"/>
                      </a:lnTo>
                      <a:lnTo>
                        <a:pt x="835" y="1033"/>
                      </a:lnTo>
                      <a:lnTo>
                        <a:pt x="862" y="1044"/>
                      </a:lnTo>
                      <a:lnTo>
                        <a:pt x="898" y="1059"/>
                      </a:lnTo>
                      <a:lnTo>
                        <a:pt x="944" y="1074"/>
                      </a:lnTo>
                      <a:lnTo>
                        <a:pt x="997" y="1093"/>
                      </a:lnTo>
                      <a:lnTo>
                        <a:pt x="1056" y="1112"/>
                      </a:lnTo>
                      <a:lnTo>
                        <a:pt x="1119" y="1132"/>
                      </a:lnTo>
                      <a:lnTo>
                        <a:pt x="1185" y="1150"/>
                      </a:lnTo>
                      <a:lnTo>
                        <a:pt x="1253" y="1168"/>
                      </a:lnTo>
                      <a:lnTo>
                        <a:pt x="1735" y="1284"/>
                      </a:lnTo>
                      <a:lnTo>
                        <a:pt x="1897" y="969"/>
                      </a:lnTo>
                      <a:lnTo>
                        <a:pt x="851" y="0"/>
                      </a:lnTo>
                      <a:lnTo>
                        <a:pt x="684" y="318"/>
                      </a:lnTo>
                      <a:lnTo>
                        <a:pt x="1011" y="6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Freeform 164">
                  <a:extLst>
                    <a:ext uri="{FF2B5EF4-FFF2-40B4-BE49-F238E27FC236}">
                      <a16:creationId xmlns:a16="http://schemas.microsoft.com/office/drawing/2014/main" id="{49252FA0-216C-405E-8528-2818A981DC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52" y="3478"/>
                  <a:ext cx="153" cy="105"/>
                </a:xfrm>
                <a:custGeom>
                  <a:avLst/>
                  <a:gdLst>
                    <a:gd name="T0" fmla="*/ 0 w 1373"/>
                    <a:gd name="T1" fmla="*/ 0 h 944"/>
                    <a:gd name="T2" fmla="*/ 0 w 1373"/>
                    <a:gd name="T3" fmla="*/ 0 h 944"/>
                    <a:gd name="T4" fmla="*/ 0 w 1373"/>
                    <a:gd name="T5" fmla="*/ 0 h 944"/>
                    <a:gd name="T6" fmla="*/ 0 w 1373"/>
                    <a:gd name="T7" fmla="*/ 0 h 944"/>
                    <a:gd name="T8" fmla="*/ 0 w 1373"/>
                    <a:gd name="T9" fmla="*/ 0 h 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73" h="944">
                      <a:moveTo>
                        <a:pt x="1373" y="630"/>
                      </a:moveTo>
                      <a:lnTo>
                        <a:pt x="163" y="0"/>
                      </a:lnTo>
                      <a:lnTo>
                        <a:pt x="0" y="313"/>
                      </a:lnTo>
                      <a:lnTo>
                        <a:pt x="1210" y="944"/>
                      </a:lnTo>
                      <a:lnTo>
                        <a:pt x="137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Freeform 165">
                  <a:extLst>
                    <a:ext uri="{FF2B5EF4-FFF2-40B4-BE49-F238E27FC236}">
                      <a16:creationId xmlns:a16="http://schemas.microsoft.com/office/drawing/2014/main" id="{5A629933-C050-4AA9-BFE7-A3F197FDBA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02" y="3344"/>
                  <a:ext cx="157" cy="173"/>
                </a:xfrm>
                <a:custGeom>
                  <a:avLst/>
                  <a:gdLst>
                    <a:gd name="T0" fmla="*/ 0 w 1419"/>
                    <a:gd name="T1" fmla="*/ 0 h 1555"/>
                    <a:gd name="T2" fmla="*/ 0 w 1419"/>
                    <a:gd name="T3" fmla="*/ 0 h 1555"/>
                    <a:gd name="T4" fmla="*/ 0 w 1419"/>
                    <a:gd name="T5" fmla="*/ 0 h 1555"/>
                    <a:gd name="T6" fmla="*/ 0 w 1419"/>
                    <a:gd name="T7" fmla="*/ 0 h 1555"/>
                    <a:gd name="T8" fmla="*/ 0 w 1419"/>
                    <a:gd name="T9" fmla="*/ 0 h 1555"/>
                    <a:gd name="T10" fmla="*/ 0 w 1419"/>
                    <a:gd name="T11" fmla="*/ 0 h 1555"/>
                    <a:gd name="T12" fmla="*/ 0 w 1419"/>
                    <a:gd name="T13" fmla="*/ 0 h 1555"/>
                    <a:gd name="T14" fmla="*/ 0 w 1419"/>
                    <a:gd name="T15" fmla="*/ 0 h 1555"/>
                    <a:gd name="T16" fmla="*/ 0 w 1419"/>
                    <a:gd name="T17" fmla="*/ 0 h 1555"/>
                    <a:gd name="T18" fmla="*/ 0 w 1419"/>
                    <a:gd name="T19" fmla="*/ 0 h 1555"/>
                    <a:gd name="T20" fmla="*/ 0 w 1419"/>
                    <a:gd name="T21" fmla="*/ 0 h 1555"/>
                    <a:gd name="T22" fmla="*/ 0 w 1419"/>
                    <a:gd name="T23" fmla="*/ 0 h 1555"/>
                    <a:gd name="T24" fmla="*/ 0 w 1419"/>
                    <a:gd name="T25" fmla="*/ 0 h 1555"/>
                    <a:gd name="T26" fmla="*/ 0 w 1419"/>
                    <a:gd name="T27" fmla="*/ 0 h 1555"/>
                    <a:gd name="T28" fmla="*/ 0 w 1419"/>
                    <a:gd name="T29" fmla="*/ 0 h 1555"/>
                    <a:gd name="T30" fmla="*/ 0 w 1419"/>
                    <a:gd name="T31" fmla="*/ 0 h 1555"/>
                    <a:gd name="T32" fmla="*/ 0 w 1419"/>
                    <a:gd name="T33" fmla="*/ 0 h 1555"/>
                    <a:gd name="T34" fmla="*/ 0 w 1419"/>
                    <a:gd name="T35" fmla="*/ 0 h 1555"/>
                    <a:gd name="T36" fmla="*/ 0 w 1419"/>
                    <a:gd name="T37" fmla="*/ 0 h 1555"/>
                    <a:gd name="T38" fmla="*/ 0 w 1419"/>
                    <a:gd name="T39" fmla="*/ 0 h 1555"/>
                    <a:gd name="T40" fmla="*/ 0 w 1419"/>
                    <a:gd name="T41" fmla="*/ 0 h 1555"/>
                    <a:gd name="T42" fmla="*/ 0 w 1419"/>
                    <a:gd name="T43" fmla="*/ 0 h 1555"/>
                    <a:gd name="T44" fmla="*/ 0 w 1419"/>
                    <a:gd name="T45" fmla="*/ 0 h 1555"/>
                    <a:gd name="T46" fmla="*/ 0 w 1419"/>
                    <a:gd name="T47" fmla="*/ 0 h 1555"/>
                    <a:gd name="T48" fmla="*/ 0 w 1419"/>
                    <a:gd name="T49" fmla="*/ 0 h 1555"/>
                    <a:gd name="T50" fmla="*/ 0 w 1419"/>
                    <a:gd name="T51" fmla="*/ 0 h 1555"/>
                    <a:gd name="T52" fmla="*/ 0 w 1419"/>
                    <a:gd name="T53" fmla="*/ 0 h 1555"/>
                    <a:gd name="T54" fmla="*/ 0 w 1419"/>
                    <a:gd name="T55" fmla="*/ 0 h 1555"/>
                    <a:gd name="T56" fmla="*/ 0 w 1419"/>
                    <a:gd name="T57" fmla="*/ 0 h 1555"/>
                    <a:gd name="T58" fmla="*/ 0 w 1419"/>
                    <a:gd name="T59" fmla="*/ 0 h 1555"/>
                    <a:gd name="T60" fmla="*/ 0 w 1419"/>
                    <a:gd name="T61" fmla="*/ 0 h 1555"/>
                    <a:gd name="T62" fmla="*/ 0 w 1419"/>
                    <a:gd name="T63" fmla="*/ 0 h 1555"/>
                    <a:gd name="T64" fmla="*/ 0 w 1419"/>
                    <a:gd name="T65" fmla="*/ 0 h 1555"/>
                    <a:gd name="T66" fmla="*/ 0 w 1419"/>
                    <a:gd name="T67" fmla="*/ 0 h 1555"/>
                    <a:gd name="T68" fmla="*/ 0 w 1419"/>
                    <a:gd name="T69" fmla="*/ 0 h 1555"/>
                    <a:gd name="T70" fmla="*/ 0 w 1419"/>
                    <a:gd name="T71" fmla="*/ 0 h 1555"/>
                    <a:gd name="T72" fmla="*/ 0 w 1419"/>
                    <a:gd name="T73" fmla="*/ 0 h 1555"/>
                    <a:gd name="T74" fmla="*/ 0 w 1419"/>
                    <a:gd name="T75" fmla="*/ 0 h 1555"/>
                    <a:gd name="T76" fmla="*/ 0 w 1419"/>
                    <a:gd name="T77" fmla="*/ 0 h 1555"/>
                    <a:gd name="T78" fmla="*/ 0 w 1419"/>
                    <a:gd name="T79" fmla="*/ 0 h 1555"/>
                    <a:gd name="T80" fmla="*/ 0 w 1419"/>
                    <a:gd name="T81" fmla="*/ 0 h 1555"/>
                    <a:gd name="T82" fmla="*/ 0 w 1419"/>
                    <a:gd name="T83" fmla="*/ 0 h 1555"/>
                    <a:gd name="T84" fmla="*/ 0 w 1419"/>
                    <a:gd name="T85" fmla="*/ 0 h 1555"/>
                    <a:gd name="T86" fmla="*/ 0 w 1419"/>
                    <a:gd name="T87" fmla="*/ 0 h 1555"/>
                    <a:gd name="T88" fmla="*/ 0 w 1419"/>
                    <a:gd name="T89" fmla="*/ 0 h 1555"/>
                    <a:gd name="T90" fmla="*/ 0 w 1419"/>
                    <a:gd name="T91" fmla="*/ 0 h 1555"/>
                    <a:gd name="T92" fmla="*/ 0 w 1419"/>
                    <a:gd name="T93" fmla="*/ 0 h 1555"/>
                    <a:gd name="T94" fmla="*/ 0 w 1419"/>
                    <a:gd name="T95" fmla="*/ 0 h 1555"/>
                    <a:gd name="T96" fmla="*/ 0 w 1419"/>
                    <a:gd name="T97" fmla="*/ 0 h 1555"/>
                    <a:gd name="T98" fmla="*/ 0 w 1419"/>
                    <a:gd name="T99" fmla="*/ 0 h 1555"/>
                    <a:gd name="T100" fmla="*/ 0 w 1419"/>
                    <a:gd name="T101" fmla="*/ 0 h 1555"/>
                    <a:gd name="T102" fmla="*/ 0 w 1419"/>
                    <a:gd name="T103" fmla="*/ 0 h 1555"/>
                    <a:gd name="T104" fmla="*/ 0 w 1419"/>
                    <a:gd name="T105" fmla="*/ 0 h 1555"/>
                    <a:gd name="T106" fmla="*/ 0 w 1419"/>
                    <a:gd name="T107" fmla="*/ 0 h 1555"/>
                    <a:gd name="T108" fmla="*/ 0 w 1419"/>
                    <a:gd name="T109" fmla="*/ 0 h 1555"/>
                    <a:gd name="T110" fmla="*/ 0 w 1419"/>
                    <a:gd name="T111" fmla="*/ 0 h 1555"/>
                    <a:gd name="T112" fmla="*/ 0 w 1419"/>
                    <a:gd name="T113" fmla="*/ 0 h 1555"/>
                    <a:gd name="T114" fmla="*/ 0 w 1419"/>
                    <a:gd name="T115" fmla="*/ 0 h 1555"/>
                    <a:gd name="T116" fmla="*/ 0 w 1419"/>
                    <a:gd name="T117" fmla="*/ 0 h 1555"/>
                    <a:gd name="T118" fmla="*/ 0 w 1419"/>
                    <a:gd name="T119" fmla="*/ 0 h 1555"/>
                    <a:gd name="T120" fmla="*/ 0 w 1419"/>
                    <a:gd name="T121" fmla="*/ 0 h 1555"/>
                    <a:gd name="T122" fmla="*/ 0 w 1419"/>
                    <a:gd name="T123" fmla="*/ 0 h 15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19" h="1555">
                      <a:moveTo>
                        <a:pt x="1185" y="368"/>
                      </a:moveTo>
                      <a:lnTo>
                        <a:pt x="1168" y="360"/>
                      </a:lnTo>
                      <a:lnTo>
                        <a:pt x="1150" y="352"/>
                      </a:lnTo>
                      <a:lnTo>
                        <a:pt x="1134" y="346"/>
                      </a:lnTo>
                      <a:lnTo>
                        <a:pt x="1116" y="340"/>
                      </a:lnTo>
                      <a:lnTo>
                        <a:pt x="1099" y="334"/>
                      </a:lnTo>
                      <a:lnTo>
                        <a:pt x="1081" y="331"/>
                      </a:lnTo>
                      <a:lnTo>
                        <a:pt x="1065" y="328"/>
                      </a:lnTo>
                      <a:lnTo>
                        <a:pt x="1047" y="327"/>
                      </a:lnTo>
                      <a:lnTo>
                        <a:pt x="1030" y="325"/>
                      </a:lnTo>
                      <a:lnTo>
                        <a:pt x="1012" y="325"/>
                      </a:lnTo>
                      <a:lnTo>
                        <a:pt x="996" y="325"/>
                      </a:lnTo>
                      <a:lnTo>
                        <a:pt x="979" y="328"/>
                      </a:lnTo>
                      <a:lnTo>
                        <a:pt x="961" y="330"/>
                      </a:lnTo>
                      <a:lnTo>
                        <a:pt x="944" y="333"/>
                      </a:lnTo>
                      <a:lnTo>
                        <a:pt x="928" y="337"/>
                      </a:lnTo>
                      <a:lnTo>
                        <a:pt x="911" y="342"/>
                      </a:lnTo>
                      <a:lnTo>
                        <a:pt x="894" y="348"/>
                      </a:lnTo>
                      <a:lnTo>
                        <a:pt x="877" y="354"/>
                      </a:lnTo>
                      <a:lnTo>
                        <a:pt x="861" y="362"/>
                      </a:lnTo>
                      <a:lnTo>
                        <a:pt x="844" y="370"/>
                      </a:lnTo>
                      <a:lnTo>
                        <a:pt x="828" y="379"/>
                      </a:lnTo>
                      <a:lnTo>
                        <a:pt x="812" y="389"/>
                      </a:lnTo>
                      <a:lnTo>
                        <a:pt x="795" y="399"/>
                      </a:lnTo>
                      <a:lnTo>
                        <a:pt x="779" y="411"/>
                      </a:lnTo>
                      <a:lnTo>
                        <a:pt x="764" y="422"/>
                      </a:lnTo>
                      <a:lnTo>
                        <a:pt x="747" y="436"/>
                      </a:lnTo>
                      <a:lnTo>
                        <a:pt x="731" y="449"/>
                      </a:lnTo>
                      <a:lnTo>
                        <a:pt x="716" y="464"/>
                      </a:lnTo>
                      <a:lnTo>
                        <a:pt x="700" y="478"/>
                      </a:lnTo>
                      <a:lnTo>
                        <a:pt x="686" y="494"/>
                      </a:lnTo>
                      <a:lnTo>
                        <a:pt x="670" y="511"/>
                      </a:lnTo>
                      <a:lnTo>
                        <a:pt x="654" y="528"/>
                      </a:lnTo>
                      <a:lnTo>
                        <a:pt x="532" y="670"/>
                      </a:lnTo>
                      <a:lnTo>
                        <a:pt x="518" y="687"/>
                      </a:lnTo>
                      <a:lnTo>
                        <a:pt x="505" y="700"/>
                      </a:lnTo>
                      <a:lnTo>
                        <a:pt x="493" y="712"/>
                      </a:lnTo>
                      <a:lnTo>
                        <a:pt x="482" y="724"/>
                      </a:lnTo>
                      <a:lnTo>
                        <a:pt x="470" y="733"/>
                      </a:lnTo>
                      <a:lnTo>
                        <a:pt x="459" y="740"/>
                      </a:lnTo>
                      <a:lnTo>
                        <a:pt x="448" y="746"/>
                      </a:lnTo>
                      <a:lnTo>
                        <a:pt x="438" y="750"/>
                      </a:lnTo>
                      <a:lnTo>
                        <a:pt x="428" y="754"/>
                      </a:lnTo>
                      <a:lnTo>
                        <a:pt x="419" y="756"/>
                      </a:lnTo>
                      <a:lnTo>
                        <a:pt x="409" y="756"/>
                      </a:lnTo>
                      <a:lnTo>
                        <a:pt x="399" y="755"/>
                      </a:lnTo>
                      <a:lnTo>
                        <a:pt x="389" y="753"/>
                      </a:lnTo>
                      <a:lnTo>
                        <a:pt x="379" y="750"/>
                      </a:lnTo>
                      <a:lnTo>
                        <a:pt x="369" y="746"/>
                      </a:lnTo>
                      <a:lnTo>
                        <a:pt x="358" y="740"/>
                      </a:lnTo>
                      <a:lnTo>
                        <a:pt x="346" y="734"/>
                      </a:lnTo>
                      <a:lnTo>
                        <a:pt x="336" y="725"/>
                      </a:lnTo>
                      <a:lnTo>
                        <a:pt x="325" y="715"/>
                      </a:lnTo>
                      <a:lnTo>
                        <a:pt x="318" y="705"/>
                      </a:lnTo>
                      <a:lnTo>
                        <a:pt x="312" y="692"/>
                      </a:lnTo>
                      <a:lnTo>
                        <a:pt x="307" y="680"/>
                      </a:lnTo>
                      <a:lnTo>
                        <a:pt x="303" y="667"/>
                      </a:lnTo>
                      <a:lnTo>
                        <a:pt x="301" y="652"/>
                      </a:lnTo>
                      <a:lnTo>
                        <a:pt x="300" y="638"/>
                      </a:lnTo>
                      <a:lnTo>
                        <a:pt x="301" y="622"/>
                      </a:lnTo>
                      <a:lnTo>
                        <a:pt x="302" y="607"/>
                      </a:lnTo>
                      <a:lnTo>
                        <a:pt x="305" y="590"/>
                      </a:lnTo>
                      <a:lnTo>
                        <a:pt x="310" y="573"/>
                      </a:lnTo>
                      <a:lnTo>
                        <a:pt x="315" y="555"/>
                      </a:lnTo>
                      <a:lnTo>
                        <a:pt x="323" y="538"/>
                      </a:lnTo>
                      <a:lnTo>
                        <a:pt x="332" y="521"/>
                      </a:lnTo>
                      <a:lnTo>
                        <a:pt x="341" y="503"/>
                      </a:lnTo>
                      <a:lnTo>
                        <a:pt x="352" y="485"/>
                      </a:lnTo>
                      <a:lnTo>
                        <a:pt x="363" y="467"/>
                      </a:lnTo>
                      <a:lnTo>
                        <a:pt x="376" y="450"/>
                      </a:lnTo>
                      <a:lnTo>
                        <a:pt x="388" y="433"/>
                      </a:lnTo>
                      <a:lnTo>
                        <a:pt x="402" y="416"/>
                      </a:lnTo>
                      <a:lnTo>
                        <a:pt x="417" y="399"/>
                      </a:lnTo>
                      <a:lnTo>
                        <a:pt x="432" y="381"/>
                      </a:lnTo>
                      <a:lnTo>
                        <a:pt x="448" y="364"/>
                      </a:lnTo>
                      <a:lnTo>
                        <a:pt x="466" y="348"/>
                      </a:lnTo>
                      <a:lnTo>
                        <a:pt x="484" y="332"/>
                      </a:lnTo>
                      <a:lnTo>
                        <a:pt x="503" y="315"/>
                      </a:lnTo>
                      <a:lnTo>
                        <a:pt x="523" y="299"/>
                      </a:lnTo>
                      <a:lnTo>
                        <a:pt x="543" y="283"/>
                      </a:lnTo>
                      <a:lnTo>
                        <a:pt x="564" y="267"/>
                      </a:lnTo>
                      <a:lnTo>
                        <a:pt x="586" y="252"/>
                      </a:lnTo>
                      <a:lnTo>
                        <a:pt x="450" y="0"/>
                      </a:lnTo>
                      <a:lnTo>
                        <a:pt x="426" y="14"/>
                      </a:lnTo>
                      <a:lnTo>
                        <a:pt x="400" y="31"/>
                      </a:lnTo>
                      <a:lnTo>
                        <a:pt x="375" y="50"/>
                      </a:lnTo>
                      <a:lnTo>
                        <a:pt x="349" y="70"/>
                      </a:lnTo>
                      <a:lnTo>
                        <a:pt x="324" y="92"/>
                      </a:lnTo>
                      <a:lnTo>
                        <a:pt x="299" y="116"/>
                      </a:lnTo>
                      <a:lnTo>
                        <a:pt x="274" y="140"/>
                      </a:lnTo>
                      <a:lnTo>
                        <a:pt x="250" y="166"/>
                      </a:lnTo>
                      <a:lnTo>
                        <a:pt x="226" y="193"/>
                      </a:lnTo>
                      <a:lnTo>
                        <a:pt x="203" y="221"/>
                      </a:lnTo>
                      <a:lnTo>
                        <a:pt x="181" y="250"/>
                      </a:lnTo>
                      <a:lnTo>
                        <a:pt x="159" y="279"/>
                      </a:lnTo>
                      <a:lnTo>
                        <a:pt x="138" y="309"/>
                      </a:lnTo>
                      <a:lnTo>
                        <a:pt x="119" y="339"/>
                      </a:lnTo>
                      <a:lnTo>
                        <a:pt x="101" y="369"/>
                      </a:lnTo>
                      <a:lnTo>
                        <a:pt x="85" y="400"/>
                      </a:lnTo>
                      <a:lnTo>
                        <a:pt x="71" y="427"/>
                      </a:lnTo>
                      <a:lnTo>
                        <a:pt x="59" y="455"/>
                      </a:lnTo>
                      <a:lnTo>
                        <a:pt x="47" y="482"/>
                      </a:lnTo>
                      <a:lnTo>
                        <a:pt x="38" y="508"/>
                      </a:lnTo>
                      <a:lnTo>
                        <a:pt x="29" y="536"/>
                      </a:lnTo>
                      <a:lnTo>
                        <a:pt x="21" y="562"/>
                      </a:lnTo>
                      <a:lnTo>
                        <a:pt x="14" y="589"/>
                      </a:lnTo>
                      <a:lnTo>
                        <a:pt x="9" y="615"/>
                      </a:lnTo>
                      <a:lnTo>
                        <a:pt x="5" y="641"/>
                      </a:lnTo>
                      <a:lnTo>
                        <a:pt x="2" y="667"/>
                      </a:lnTo>
                      <a:lnTo>
                        <a:pt x="1" y="692"/>
                      </a:lnTo>
                      <a:lnTo>
                        <a:pt x="0" y="717"/>
                      </a:lnTo>
                      <a:lnTo>
                        <a:pt x="1" y="741"/>
                      </a:lnTo>
                      <a:lnTo>
                        <a:pt x="2" y="766"/>
                      </a:lnTo>
                      <a:lnTo>
                        <a:pt x="4" y="789"/>
                      </a:lnTo>
                      <a:lnTo>
                        <a:pt x="9" y="813"/>
                      </a:lnTo>
                      <a:lnTo>
                        <a:pt x="13" y="835"/>
                      </a:lnTo>
                      <a:lnTo>
                        <a:pt x="20" y="858"/>
                      </a:lnTo>
                      <a:lnTo>
                        <a:pt x="27" y="879"/>
                      </a:lnTo>
                      <a:lnTo>
                        <a:pt x="36" y="900"/>
                      </a:lnTo>
                      <a:lnTo>
                        <a:pt x="45" y="920"/>
                      </a:lnTo>
                      <a:lnTo>
                        <a:pt x="55" y="940"/>
                      </a:lnTo>
                      <a:lnTo>
                        <a:pt x="66" y="959"/>
                      </a:lnTo>
                      <a:lnTo>
                        <a:pt x="78" y="977"/>
                      </a:lnTo>
                      <a:lnTo>
                        <a:pt x="91" y="995"/>
                      </a:lnTo>
                      <a:lnTo>
                        <a:pt x="106" y="1011"/>
                      </a:lnTo>
                      <a:lnTo>
                        <a:pt x="121" y="1027"/>
                      </a:lnTo>
                      <a:lnTo>
                        <a:pt x="138" y="1043"/>
                      </a:lnTo>
                      <a:lnTo>
                        <a:pt x="156" y="1056"/>
                      </a:lnTo>
                      <a:lnTo>
                        <a:pt x="174" y="1069"/>
                      </a:lnTo>
                      <a:lnTo>
                        <a:pt x="194" y="1082"/>
                      </a:lnTo>
                      <a:lnTo>
                        <a:pt x="214" y="1094"/>
                      </a:lnTo>
                      <a:lnTo>
                        <a:pt x="240" y="1106"/>
                      </a:lnTo>
                      <a:lnTo>
                        <a:pt x="265" y="1116"/>
                      </a:lnTo>
                      <a:lnTo>
                        <a:pt x="291" y="1125"/>
                      </a:lnTo>
                      <a:lnTo>
                        <a:pt x="318" y="1132"/>
                      </a:lnTo>
                      <a:lnTo>
                        <a:pt x="344" y="1136"/>
                      </a:lnTo>
                      <a:lnTo>
                        <a:pt x="371" y="1140"/>
                      </a:lnTo>
                      <a:lnTo>
                        <a:pt x="399" y="1142"/>
                      </a:lnTo>
                      <a:lnTo>
                        <a:pt x="428" y="1141"/>
                      </a:lnTo>
                      <a:lnTo>
                        <a:pt x="447" y="1140"/>
                      </a:lnTo>
                      <a:lnTo>
                        <a:pt x="467" y="1137"/>
                      </a:lnTo>
                      <a:lnTo>
                        <a:pt x="486" y="1134"/>
                      </a:lnTo>
                      <a:lnTo>
                        <a:pt x="506" y="1129"/>
                      </a:lnTo>
                      <a:lnTo>
                        <a:pt x="525" y="1122"/>
                      </a:lnTo>
                      <a:lnTo>
                        <a:pt x="544" y="1114"/>
                      </a:lnTo>
                      <a:lnTo>
                        <a:pt x="564" y="1105"/>
                      </a:lnTo>
                      <a:lnTo>
                        <a:pt x="583" y="1095"/>
                      </a:lnTo>
                      <a:lnTo>
                        <a:pt x="602" y="1084"/>
                      </a:lnTo>
                      <a:lnTo>
                        <a:pt x="621" y="1071"/>
                      </a:lnTo>
                      <a:lnTo>
                        <a:pt x="641" y="1057"/>
                      </a:lnTo>
                      <a:lnTo>
                        <a:pt x="660" y="1042"/>
                      </a:lnTo>
                      <a:lnTo>
                        <a:pt x="679" y="1025"/>
                      </a:lnTo>
                      <a:lnTo>
                        <a:pt x="698" y="1006"/>
                      </a:lnTo>
                      <a:lnTo>
                        <a:pt x="717" y="987"/>
                      </a:lnTo>
                      <a:lnTo>
                        <a:pt x="737" y="967"/>
                      </a:lnTo>
                      <a:lnTo>
                        <a:pt x="853" y="832"/>
                      </a:lnTo>
                      <a:lnTo>
                        <a:pt x="867" y="814"/>
                      </a:lnTo>
                      <a:lnTo>
                        <a:pt x="882" y="798"/>
                      </a:lnTo>
                      <a:lnTo>
                        <a:pt x="896" y="784"/>
                      </a:lnTo>
                      <a:lnTo>
                        <a:pt x="911" y="772"/>
                      </a:lnTo>
                      <a:lnTo>
                        <a:pt x="925" y="760"/>
                      </a:lnTo>
                      <a:lnTo>
                        <a:pt x="940" y="752"/>
                      </a:lnTo>
                      <a:lnTo>
                        <a:pt x="953" y="744"/>
                      </a:lnTo>
                      <a:lnTo>
                        <a:pt x="967" y="738"/>
                      </a:lnTo>
                      <a:lnTo>
                        <a:pt x="980" y="734"/>
                      </a:lnTo>
                      <a:lnTo>
                        <a:pt x="993" y="730"/>
                      </a:lnTo>
                      <a:lnTo>
                        <a:pt x="1007" y="729"/>
                      </a:lnTo>
                      <a:lnTo>
                        <a:pt x="1020" y="729"/>
                      </a:lnTo>
                      <a:lnTo>
                        <a:pt x="1032" y="731"/>
                      </a:lnTo>
                      <a:lnTo>
                        <a:pt x="1046" y="734"/>
                      </a:lnTo>
                      <a:lnTo>
                        <a:pt x="1058" y="738"/>
                      </a:lnTo>
                      <a:lnTo>
                        <a:pt x="1070" y="744"/>
                      </a:lnTo>
                      <a:lnTo>
                        <a:pt x="1085" y="753"/>
                      </a:lnTo>
                      <a:lnTo>
                        <a:pt x="1097" y="763"/>
                      </a:lnTo>
                      <a:lnTo>
                        <a:pt x="1108" y="774"/>
                      </a:lnTo>
                      <a:lnTo>
                        <a:pt x="1117" y="786"/>
                      </a:lnTo>
                      <a:lnTo>
                        <a:pt x="1124" y="799"/>
                      </a:lnTo>
                      <a:lnTo>
                        <a:pt x="1129" y="813"/>
                      </a:lnTo>
                      <a:lnTo>
                        <a:pt x="1132" y="829"/>
                      </a:lnTo>
                      <a:lnTo>
                        <a:pt x="1133" y="845"/>
                      </a:lnTo>
                      <a:lnTo>
                        <a:pt x="1133" y="863"/>
                      </a:lnTo>
                      <a:lnTo>
                        <a:pt x="1130" y="882"/>
                      </a:lnTo>
                      <a:lnTo>
                        <a:pt x="1126" y="902"/>
                      </a:lnTo>
                      <a:lnTo>
                        <a:pt x="1119" y="923"/>
                      </a:lnTo>
                      <a:lnTo>
                        <a:pt x="1111" y="947"/>
                      </a:lnTo>
                      <a:lnTo>
                        <a:pt x="1103" y="970"/>
                      </a:lnTo>
                      <a:lnTo>
                        <a:pt x="1091" y="995"/>
                      </a:lnTo>
                      <a:lnTo>
                        <a:pt x="1078" y="1021"/>
                      </a:lnTo>
                      <a:lnTo>
                        <a:pt x="1065" y="1045"/>
                      </a:lnTo>
                      <a:lnTo>
                        <a:pt x="1051" y="1068"/>
                      </a:lnTo>
                      <a:lnTo>
                        <a:pt x="1037" y="1091"/>
                      </a:lnTo>
                      <a:lnTo>
                        <a:pt x="1022" y="1113"/>
                      </a:lnTo>
                      <a:lnTo>
                        <a:pt x="1007" y="1133"/>
                      </a:lnTo>
                      <a:lnTo>
                        <a:pt x="991" y="1153"/>
                      </a:lnTo>
                      <a:lnTo>
                        <a:pt x="974" y="1172"/>
                      </a:lnTo>
                      <a:lnTo>
                        <a:pt x="958" y="1191"/>
                      </a:lnTo>
                      <a:lnTo>
                        <a:pt x="941" y="1210"/>
                      </a:lnTo>
                      <a:lnTo>
                        <a:pt x="922" y="1228"/>
                      </a:lnTo>
                      <a:lnTo>
                        <a:pt x="904" y="1246"/>
                      </a:lnTo>
                      <a:lnTo>
                        <a:pt x="884" y="1264"/>
                      </a:lnTo>
                      <a:lnTo>
                        <a:pt x="844" y="1299"/>
                      </a:lnTo>
                      <a:lnTo>
                        <a:pt x="800" y="1335"/>
                      </a:lnTo>
                      <a:lnTo>
                        <a:pt x="979" y="1555"/>
                      </a:lnTo>
                      <a:lnTo>
                        <a:pt x="1006" y="1533"/>
                      </a:lnTo>
                      <a:lnTo>
                        <a:pt x="1031" y="1512"/>
                      </a:lnTo>
                      <a:lnTo>
                        <a:pt x="1057" y="1490"/>
                      </a:lnTo>
                      <a:lnTo>
                        <a:pt x="1081" y="1468"/>
                      </a:lnTo>
                      <a:lnTo>
                        <a:pt x="1105" y="1444"/>
                      </a:lnTo>
                      <a:lnTo>
                        <a:pt x="1128" y="1421"/>
                      </a:lnTo>
                      <a:lnTo>
                        <a:pt x="1149" y="1396"/>
                      </a:lnTo>
                      <a:lnTo>
                        <a:pt x="1171" y="1372"/>
                      </a:lnTo>
                      <a:lnTo>
                        <a:pt x="1192" y="1347"/>
                      </a:lnTo>
                      <a:lnTo>
                        <a:pt x="1211" y="1322"/>
                      </a:lnTo>
                      <a:lnTo>
                        <a:pt x="1230" y="1296"/>
                      </a:lnTo>
                      <a:lnTo>
                        <a:pt x="1247" y="1270"/>
                      </a:lnTo>
                      <a:lnTo>
                        <a:pt x="1264" y="1243"/>
                      </a:lnTo>
                      <a:lnTo>
                        <a:pt x="1281" y="1217"/>
                      </a:lnTo>
                      <a:lnTo>
                        <a:pt x="1297" y="1190"/>
                      </a:lnTo>
                      <a:lnTo>
                        <a:pt x="1311" y="1162"/>
                      </a:lnTo>
                      <a:lnTo>
                        <a:pt x="1328" y="1131"/>
                      </a:lnTo>
                      <a:lnTo>
                        <a:pt x="1342" y="1098"/>
                      </a:lnTo>
                      <a:lnTo>
                        <a:pt x="1356" y="1066"/>
                      </a:lnTo>
                      <a:lnTo>
                        <a:pt x="1368" y="1035"/>
                      </a:lnTo>
                      <a:lnTo>
                        <a:pt x="1379" y="1004"/>
                      </a:lnTo>
                      <a:lnTo>
                        <a:pt x="1388" y="972"/>
                      </a:lnTo>
                      <a:lnTo>
                        <a:pt x="1397" y="942"/>
                      </a:lnTo>
                      <a:lnTo>
                        <a:pt x="1404" y="911"/>
                      </a:lnTo>
                      <a:lnTo>
                        <a:pt x="1409" y="882"/>
                      </a:lnTo>
                      <a:lnTo>
                        <a:pt x="1414" y="852"/>
                      </a:lnTo>
                      <a:lnTo>
                        <a:pt x="1417" y="823"/>
                      </a:lnTo>
                      <a:lnTo>
                        <a:pt x="1418" y="795"/>
                      </a:lnTo>
                      <a:lnTo>
                        <a:pt x="1419" y="767"/>
                      </a:lnTo>
                      <a:lnTo>
                        <a:pt x="1418" y="739"/>
                      </a:lnTo>
                      <a:lnTo>
                        <a:pt x="1416" y="712"/>
                      </a:lnTo>
                      <a:lnTo>
                        <a:pt x="1412" y="686"/>
                      </a:lnTo>
                      <a:lnTo>
                        <a:pt x="1407" y="660"/>
                      </a:lnTo>
                      <a:lnTo>
                        <a:pt x="1401" y="636"/>
                      </a:lnTo>
                      <a:lnTo>
                        <a:pt x="1395" y="611"/>
                      </a:lnTo>
                      <a:lnTo>
                        <a:pt x="1386" y="588"/>
                      </a:lnTo>
                      <a:lnTo>
                        <a:pt x="1376" y="564"/>
                      </a:lnTo>
                      <a:lnTo>
                        <a:pt x="1365" y="542"/>
                      </a:lnTo>
                      <a:lnTo>
                        <a:pt x="1352" y="521"/>
                      </a:lnTo>
                      <a:lnTo>
                        <a:pt x="1339" y="501"/>
                      </a:lnTo>
                      <a:lnTo>
                        <a:pt x="1324" y="480"/>
                      </a:lnTo>
                      <a:lnTo>
                        <a:pt x="1308" y="462"/>
                      </a:lnTo>
                      <a:lnTo>
                        <a:pt x="1291" y="444"/>
                      </a:lnTo>
                      <a:lnTo>
                        <a:pt x="1272" y="427"/>
                      </a:lnTo>
                      <a:lnTo>
                        <a:pt x="1252" y="410"/>
                      </a:lnTo>
                      <a:lnTo>
                        <a:pt x="1231" y="396"/>
                      </a:lnTo>
                      <a:lnTo>
                        <a:pt x="1208" y="381"/>
                      </a:lnTo>
                      <a:lnTo>
                        <a:pt x="1185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Freeform 166">
                  <a:extLst>
                    <a:ext uri="{FF2B5EF4-FFF2-40B4-BE49-F238E27FC236}">
                      <a16:creationId xmlns:a16="http://schemas.microsoft.com/office/drawing/2014/main" id="{B24C046C-9FBB-43ED-A612-B90FC828CEF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63" y="3170"/>
                  <a:ext cx="209" cy="214"/>
                </a:xfrm>
                <a:custGeom>
                  <a:avLst/>
                  <a:gdLst>
                    <a:gd name="T0" fmla="*/ 0 w 1883"/>
                    <a:gd name="T1" fmla="*/ 0 h 1933"/>
                    <a:gd name="T2" fmla="*/ 0 w 1883"/>
                    <a:gd name="T3" fmla="*/ 0 h 1933"/>
                    <a:gd name="T4" fmla="*/ 0 w 1883"/>
                    <a:gd name="T5" fmla="*/ 0 h 1933"/>
                    <a:gd name="T6" fmla="*/ 0 w 1883"/>
                    <a:gd name="T7" fmla="*/ 0 h 1933"/>
                    <a:gd name="T8" fmla="*/ 0 w 1883"/>
                    <a:gd name="T9" fmla="*/ 0 h 1933"/>
                    <a:gd name="T10" fmla="*/ 0 w 1883"/>
                    <a:gd name="T11" fmla="*/ 0 h 1933"/>
                    <a:gd name="T12" fmla="*/ 0 w 1883"/>
                    <a:gd name="T13" fmla="*/ 0 h 1933"/>
                    <a:gd name="T14" fmla="*/ 0 w 1883"/>
                    <a:gd name="T15" fmla="*/ 0 h 1933"/>
                    <a:gd name="T16" fmla="*/ 0 w 1883"/>
                    <a:gd name="T17" fmla="*/ 0 h 1933"/>
                    <a:gd name="T18" fmla="*/ 0 w 1883"/>
                    <a:gd name="T19" fmla="*/ 0 h 1933"/>
                    <a:gd name="T20" fmla="*/ 0 w 1883"/>
                    <a:gd name="T21" fmla="*/ 0 h 1933"/>
                    <a:gd name="T22" fmla="*/ 0 w 1883"/>
                    <a:gd name="T23" fmla="*/ 0 h 1933"/>
                    <a:gd name="T24" fmla="*/ 0 w 1883"/>
                    <a:gd name="T25" fmla="*/ 0 h 1933"/>
                    <a:gd name="T26" fmla="*/ 0 w 1883"/>
                    <a:gd name="T27" fmla="*/ 0 h 1933"/>
                    <a:gd name="T28" fmla="*/ 0 w 1883"/>
                    <a:gd name="T29" fmla="*/ 0 h 1933"/>
                    <a:gd name="T30" fmla="*/ 0 w 1883"/>
                    <a:gd name="T31" fmla="*/ 0 h 1933"/>
                    <a:gd name="T32" fmla="*/ 0 w 1883"/>
                    <a:gd name="T33" fmla="*/ 0 h 1933"/>
                    <a:gd name="T34" fmla="*/ 0 w 1883"/>
                    <a:gd name="T35" fmla="*/ 0 h 1933"/>
                    <a:gd name="T36" fmla="*/ 0 w 1883"/>
                    <a:gd name="T37" fmla="*/ 0 h 1933"/>
                    <a:gd name="T38" fmla="*/ 0 w 1883"/>
                    <a:gd name="T39" fmla="*/ 0 h 1933"/>
                    <a:gd name="T40" fmla="*/ 0 w 1883"/>
                    <a:gd name="T41" fmla="*/ 0 h 1933"/>
                    <a:gd name="T42" fmla="*/ 0 w 1883"/>
                    <a:gd name="T43" fmla="*/ 0 h 1933"/>
                    <a:gd name="T44" fmla="*/ 0 w 1883"/>
                    <a:gd name="T45" fmla="*/ 0 h 1933"/>
                    <a:gd name="T46" fmla="*/ 0 w 1883"/>
                    <a:gd name="T47" fmla="*/ 0 h 1933"/>
                    <a:gd name="T48" fmla="*/ 0 w 1883"/>
                    <a:gd name="T49" fmla="*/ 0 h 1933"/>
                    <a:gd name="T50" fmla="*/ 0 w 1883"/>
                    <a:gd name="T51" fmla="*/ 0 h 1933"/>
                    <a:gd name="T52" fmla="*/ 0 w 1883"/>
                    <a:gd name="T53" fmla="*/ 0 h 1933"/>
                    <a:gd name="T54" fmla="*/ 0 w 1883"/>
                    <a:gd name="T55" fmla="*/ 0 h 1933"/>
                    <a:gd name="T56" fmla="*/ 0 w 1883"/>
                    <a:gd name="T57" fmla="*/ 0 h 1933"/>
                    <a:gd name="T58" fmla="*/ 0 w 1883"/>
                    <a:gd name="T59" fmla="*/ 0 h 1933"/>
                    <a:gd name="T60" fmla="*/ 0 w 1883"/>
                    <a:gd name="T61" fmla="*/ 0 h 1933"/>
                    <a:gd name="T62" fmla="*/ 0 w 1883"/>
                    <a:gd name="T63" fmla="*/ 0 h 1933"/>
                    <a:gd name="T64" fmla="*/ 0 w 1883"/>
                    <a:gd name="T65" fmla="*/ 0 h 1933"/>
                    <a:gd name="T66" fmla="*/ 0 w 1883"/>
                    <a:gd name="T67" fmla="*/ 0 h 1933"/>
                    <a:gd name="T68" fmla="*/ 0 w 1883"/>
                    <a:gd name="T69" fmla="*/ 0 h 1933"/>
                    <a:gd name="T70" fmla="*/ 0 w 1883"/>
                    <a:gd name="T71" fmla="*/ 0 h 1933"/>
                    <a:gd name="T72" fmla="*/ 0 w 1883"/>
                    <a:gd name="T73" fmla="*/ 0 h 1933"/>
                    <a:gd name="T74" fmla="*/ 0 w 1883"/>
                    <a:gd name="T75" fmla="*/ 0 h 1933"/>
                    <a:gd name="T76" fmla="*/ 0 w 1883"/>
                    <a:gd name="T77" fmla="*/ 0 h 1933"/>
                    <a:gd name="T78" fmla="*/ 0 w 1883"/>
                    <a:gd name="T79" fmla="*/ 0 h 1933"/>
                    <a:gd name="T80" fmla="*/ 0 w 1883"/>
                    <a:gd name="T81" fmla="*/ 0 h 1933"/>
                    <a:gd name="T82" fmla="*/ 0 w 1883"/>
                    <a:gd name="T83" fmla="*/ 0 h 1933"/>
                    <a:gd name="T84" fmla="*/ 0 w 1883"/>
                    <a:gd name="T85" fmla="*/ 0 h 1933"/>
                    <a:gd name="T86" fmla="*/ 0 w 1883"/>
                    <a:gd name="T87" fmla="*/ 0 h 1933"/>
                    <a:gd name="T88" fmla="*/ 0 w 1883"/>
                    <a:gd name="T89" fmla="*/ 0 h 1933"/>
                    <a:gd name="T90" fmla="*/ 0 w 1883"/>
                    <a:gd name="T91" fmla="*/ 0 h 1933"/>
                    <a:gd name="T92" fmla="*/ 0 w 1883"/>
                    <a:gd name="T93" fmla="*/ 0 h 1933"/>
                    <a:gd name="T94" fmla="*/ 0 w 1883"/>
                    <a:gd name="T95" fmla="*/ 0 h 1933"/>
                    <a:gd name="T96" fmla="*/ 0 w 1883"/>
                    <a:gd name="T97" fmla="*/ 0 h 1933"/>
                    <a:gd name="T98" fmla="*/ 0 w 1883"/>
                    <a:gd name="T99" fmla="*/ 0 h 1933"/>
                    <a:gd name="T100" fmla="*/ 0 w 1883"/>
                    <a:gd name="T101" fmla="*/ 0 h 1933"/>
                    <a:gd name="T102" fmla="*/ 0 w 1883"/>
                    <a:gd name="T103" fmla="*/ 0 h 1933"/>
                    <a:gd name="T104" fmla="*/ 0 w 1883"/>
                    <a:gd name="T105" fmla="*/ 0 h 1933"/>
                    <a:gd name="T106" fmla="*/ 0 w 1883"/>
                    <a:gd name="T107" fmla="*/ 0 h 1933"/>
                    <a:gd name="T108" fmla="*/ 0 w 1883"/>
                    <a:gd name="T109" fmla="*/ 0 h 1933"/>
                    <a:gd name="T110" fmla="*/ 0 w 1883"/>
                    <a:gd name="T111" fmla="*/ 0 h 1933"/>
                    <a:gd name="T112" fmla="*/ 0 w 1883"/>
                    <a:gd name="T113" fmla="*/ 0 h 1933"/>
                    <a:gd name="T114" fmla="*/ 0 w 1883"/>
                    <a:gd name="T115" fmla="*/ 0 h 1933"/>
                    <a:gd name="T116" fmla="*/ 0 w 1883"/>
                    <a:gd name="T117" fmla="*/ 0 h 1933"/>
                    <a:gd name="T118" fmla="*/ 0 w 1883"/>
                    <a:gd name="T119" fmla="*/ 0 h 19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883" h="1933">
                      <a:moveTo>
                        <a:pt x="1883" y="505"/>
                      </a:moveTo>
                      <a:lnTo>
                        <a:pt x="610" y="0"/>
                      </a:lnTo>
                      <a:lnTo>
                        <a:pt x="411" y="379"/>
                      </a:lnTo>
                      <a:lnTo>
                        <a:pt x="877" y="826"/>
                      </a:lnTo>
                      <a:lnTo>
                        <a:pt x="900" y="847"/>
                      </a:lnTo>
                      <a:lnTo>
                        <a:pt x="922" y="867"/>
                      </a:lnTo>
                      <a:lnTo>
                        <a:pt x="945" y="888"/>
                      </a:lnTo>
                      <a:lnTo>
                        <a:pt x="969" y="908"/>
                      </a:lnTo>
                      <a:lnTo>
                        <a:pt x="993" y="929"/>
                      </a:lnTo>
                      <a:lnTo>
                        <a:pt x="1018" y="949"/>
                      </a:lnTo>
                      <a:lnTo>
                        <a:pt x="1041" y="969"/>
                      </a:lnTo>
                      <a:lnTo>
                        <a:pt x="1067" y="991"/>
                      </a:lnTo>
                      <a:lnTo>
                        <a:pt x="1037" y="981"/>
                      </a:lnTo>
                      <a:lnTo>
                        <a:pt x="1008" y="973"/>
                      </a:lnTo>
                      <a:lnTo>
                        <a:pt x="980" y="965"/>
                      </a:lnTo>
                      <a:lnTo>
                        <a:pt x="953" y="958"/>
                      </a:lnTo>
                      <a:lnTo>
                        <a:pt x="926" y="953"/>
                      </a:lnTo>
                      <a:lnTo>
                        <a:pt x="897" y="946"/>
                      </a:lnTo>
                      <a:lnTo>
                        <a:pt x="867" y="939"/>
                      </a:lnTo>
                      <a:lnTo>
                        <a:pt x="835" y="933"/>
                      </a:lnTo>
                      <a:lnTo>
                        <a:pt x="196" y="794"/>
                      </a:lnTo>
                      <a:lnTo>
                        <a:pt x="0" y="1172"/>
                      </a:lnTo>
                      <a:lnTo>
                        <a:pt x="1140" y="1933"/>
                      </a:lnTo>
                      <a:lnTo>
                        <a:pt x="1300" y="1629"/>
                      </a:lnTo>
                      <a:lnTo>
                        <a:pt x="742" y="1288"/>
                      </a:lnTo>
                      <a:lnTo>
                        <a:pt x="715" y="1272"/>
                      </a:lnTo>
                      <a:lnTo>
                        <a:pt x="687" y="1254"/>
                      </a:lnTo>
                      <a:lnTo>
                        <a:pt x="658" y="1236"/>
                      </a:lnTo>
                      <a:lnTo>
                        <a:pt x="628" y="1218"/>
                      </a:lnTo>
                      <a:lnTo>
                        <a:pt x="597" y="1201"/>
                      </a:lnTo>
                      <a:lnTo>
                        <a:pt x="567" y="1184"/>
                      </a:lnTo>
                      <a:lnTo>
                        <a:pt x="536" y="1166"/>
                      </a:lnTo>
                      <a:lnTo>
                        <a:pt x="505" y="1148"/>
                      </a:lnTo>
                      <a:lnTo>
                        <a:pt x="545" y="1160"/>
                      </a:lnTo>
                      <a:lnTo>
                        <a:pt x="584" y="1171"/>
                      </a:lnTo>
                      <a:lnTo>
                        <a:pt x="622" y="1181"/>
                      </a:lnTo>
                      <a:lnTo>
                        <a:pt x="659" y="1190"/>
                      </a:lnTo>
                      <a:lnTo>
                        <a:pt x="693" y="1198"/>
                      </a:lnTo>
                      <a:lnTo>
                        <a:pt x="726" y="1205"/>
                      </a:lnTo>
                      <a:lnTo>
                        <a:pt x="754" y="1211"/>
                      </a:lnTo>
                      <a:lnTo>
                        <a:pt x="779" y="1217"/>
                      </a:lnTo>
                      <a:lnTo>
                        <a:pt x="1439" y="1353"/>
                      </a:lnTo>
                      <a:lnTo>
                        <a:pt x="1573" y="1097"/>
                      </a:lnTo>
                      <a:lnTo>
                        <a:pt x="1074" y="607"/>
                      </a:lnTo>
                      <a:lnTo>
                        <a:pt x="1035" y="566"/>
                      </a:lnTo>
                      <a:lnTo>
                        <a:pt x="993" y="524"/>
                      </a:lnTo>
                      <a:lnTo>
                        <a:pt x="973" y="503"/>
                      </a:lnTo>
                      <a:lnTo>
                        <a:pt x="952" y="482"/>
                      </a:lnTo>
                      <a:lnTo>
                        <a:pt x="930" y="462"/>
                      </a:lnTo>
                      <a:lnTo>
                        <a:pt x="907" y="442"/>
                      </a:lnTo>
                      <a:lnTo>
                        <a:pt x="938" y="456"/>
                      </a:lnTo>
                      <a:lnTo>
                        <a:pt x="968" y="470"/>
                      </a:lnTo>
                      <a:lnTo>
                        <a:pt x="994" y="481"/>
                      </a:lnTo>
                      <a:lnTo>
                        <a:pt x="1021" y="493"/>
                      </a:lnTo>
                      <a:lnTo>
                        <a:pt x="1046" y="504"/>
                      </a:lnTo>
                      <a:lnTo>
                        <a:pt x="1070" y="514"/>
                      </a:lnTo>
                      <a:lnTo>
                        <a:pt x="1095" y="525"/>
                      </a:lnTo>
                      <a:lnTo>
                        <a:pt x="1119" y="535"/>
                      </a:lnTo>
                      <a:lnTo>
                        <a:pt x="1729" y="802"/>
                      </a:lnTo>
                      <a:lnTo>
                        <a:pt x="1883" y="5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Freeform 167">
                  <a:extLst>
                    <a:ext uri="{FF2B5EF4-FFF2-40B4-BE49-F238E27FC236}">
                      <a16:creationId xmlns:a16="http://schemas.microsoft.com/office/drawing/2014/main" id="{72D2BBDA-E557-4EF2-B091-C647B281CD66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71" y="3057"/>
                  <a:ext cx="177" cy="154"/>
                </a:xfrm>
                <a:custGeom>
                  <a:avLst/>
                  <a:gdLst>
                    <a:gd name="T0" fmla="*/ 0 w 1594"/>
                    <a:gd name="T1" fmla="*/ 0 h 1388"/>
                    <a:gd name="T2" fmla="*/ 0 w 1594"/>
                    <a:gd name="T3" fmla="*/ 0 h 1388"/>
                    <a:gd name="T4" fmla="*/ 0 w 1594"/>
                    <a:gd name="T5" fmla="*/ 0 h 1388"/>
                    <a:gd name="T6" fmla="*/ 0 w 1594"/>
                    <a:gd name="T7" fmla="*/ 0 h 1388"/>
                    <a:gd name="T8" fmla="*/ 0 w 1594"/>
                    <a:gd name="T9" fmla="*/ 0 h 1388"/>
                    <a:gd name="T10" fmla="*/ 0 w 1594"/>
                    <a:gd name="T11" fmla="*/ 0 h 1388"/>
                    <a:gd name="T12" fmla="*/ 0 w 1594"/>
                    <a:gd name="T13" fmla="*/ 0 h 1388"/>
                    <a:gd name="T14" fmla="*/ 0 w 1594"/>
                    <a:gd name="T15" fmla="*/ 0 h 1388"/>
                    <a:gd name="T16" fmla="*/ 0 w 1594"/>
                    <a:gd name="T17" fmla="*/ 0 h 1388"/>
                    <a:gd name="T18" fmla="*/ 0 w 1594"/>
                    <a:gd name="T19" fmla="*/ 0 h 1388"/>
                    <a:gd name="T20" fmla="*/ 0 w 1594"/>
                    <a:gd name="T21" fmla="*/ 0 h 1388"/>
                    <a:gd name="T22" fmla="*/ 0 w 1594"/>
                    <a:gd name="T23" fmla="*/ 0 h 1388"/>
                    <a:gd name="T24" fmla="*/ 0 w 1594"/>
                    <a:gd name="T25" fmla="*/ 0 h 1388"/>
                    <a:gd name="T26" fmla="*/ 0 w 1594"/>
                    <a:gd name="T27" fmla="*/ 0 h 1388"/>
                    <a:gd name="T28" fmla="*/ 0 w 1594"/>
                    <a:gd name="T29" fmla="*/ 0 h 1388"/>
                    <a:gd name="T30" fmla="*/ 0 w 1594"/>
                    <a:gd name="T31" fmla="*/ 0 h 1388"/>
                    <a:gd name="T32" fmla="*/ 0 w 1594"/>
                    <a:gd name="T33" fmla="*/ 0 h 1388"/>
                    <a:gd name="T34" fmla="*/ 0 w 1594"/>
                    <a:gd name="T35" fmla="*/ 0 h 1388"/>
                    <a:gd name="T36" fmla="*/ 0 w 1594"/>
                    <a:gd name="T37" fmla="*/ 0 h 1388"/>
                    <a:gd name="T38" fmla="*/ 0 w 1594"/>
                    <a:gd name="T39" fmla="*/ 0 h 1388"/>
                    <a:gd name="T40" fmla="*/ 0 w 1594"/>
                    <a:gd name="T41" fmla="*/ 0 h 1388"/>
                    <a:gd name="T42" fmla="*/ 0 w 1594"/>
                    <a:gd name="T43" fmla="*/ 0 h 1388"/>
                    <a:gd name="T44" fmla="*/ 0 w 1594"/>
                    <a:gd name="T45" fmla="*/ 0 h 1388"/>
                    <a:gd name="T46" fmla="*/ 0 w 1594"/>
                    <a:gd name="T47" fmla="*/ 0 h 1388"/>
                    <a:gd name="T48" fmla="*/ 0 w 1594"/>
                    <a:gd name="T49" fmla="*/ 0 h 1388"/>
                    <a:gd name="T50" fmla="*/ 0 w 1594"/>
                    <a:gd name="T51" fmla="*/ 0 h 1388"/>
                    <a:gd name="T52" fmla="*/ 0 w 1594"/>
                    <a:gd name="T53" fmla="*/ 0 h 13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594" h="1388">
                      <a:moveTo>
                        <a:pt x="865" y="442"/>
                      </a:moveTo>
                      <a:lnTo>
                        <a:pt x="751" y="662"/>
                      </a:lnTo>
                      <a:lnTo>
                        <a:pt x="706" y="620"/>
                      </a:lnTo>
                      <a:lnTo>
                        <a:pt x="659" y="576"/>
                      </a:lnTo>
                      <a:lnTo>
                        <a:pt x="607" y="529"/>
                      </a:lnTo>
                      <a:lnTo>
                        <a:pt x="555" y="482"/>
                      </a:lnTo>
                      <a:lnTo>
                        <a:pt x="502" y="435"/>
                      </a:lnTo>
                      <a:lnTo>
                        <a:pt x="452" y="392"/>
                      </a:lnTo>
                      <a:lnTo>
                        <a:pt x="404" y="351"/>
                      </a:lnTo>
                      <a:lnTo>
                        <a:pt x="361" y="315"/>
                      </a:lnTo>
                      <a:lnTo>
                        <a:pt x="414" y="330"/>
                      </a:lnTo>
                      <a:lnTo>
                        <a:pt x="476" y="347"/>
                      </a:lnTo>
                      <a:lnTo>
                        <a:pt x="540" y="364"/>
                      </a:lnTo>
                      <a:lnTo>
                        <a:pt x="608" y="382"/>
                      </a:lnTo>
                      <a:lnTo>
                        <a:pt x="677" y="398"/>
                      </a:lnTo>
                      <a:lnTo>
                        <a:pt x="744" y="414"/>
                      </a:lnTo>
                      <a:lnTo>
                        <a:pt x="807" y="430"/>
                      </a:lnTo>
                      <a:lnTo>
                        <a:pt x="865" y="442"/>
                      </a:lnTo>
                      <a:close/>
                      <a:moveTo>
                        <a:pt x="1594" y="214"/>
                      </a:moveTo>
                      <a:lnTo>
                        <a:pt x="159" y="0"/>
                      </a:lnTo>
                      <a:lnTo>
                        <a:pt x="0" y="307"/>
                      </a:lnTo>
                      <a:lnTo>
                        <a:pt x="983" y="1388"/>
                      </a:lnTo>
                      <a:lnTo>
                        <a:pt x="1149" y="1070"/>
                      </a:lnTo>
                      <a:lnTo>
                        <a:pt x="936" y="850"/>
                      </a:lnTo>
                      <a:lnTo>
                        <a:pt x="1123" y="491"/>
                      </a:lnTo>
                      <a:lnTo>
                        <a:pt x="1429" y="532"/>
                      </a:lnTo>
                      <a:lnTo>
                        <a:pt x="1594" y="2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Freeform 168">
                  <a:extLst>
                    <a:ext uri="{FF2B5EF4-FFF2-40B4-BE49-F238E27FC236}">
                      <a16:creationId xmlns:a16="http://schemas.microsoft.com/office/drawing/2014/main" id="{812EAC3A-C5BB-440C-91BC-DB95EB3D196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22" y="2907"/>
                  <a:ext cx="193" cy="157"/>
                </a:xfrm>
                <a:custGeom>
                  <a:avLst/>
                  <a:gdLst>
                    <a:gd name="T0" fmla="*/ 0 w 1740"/>
                    <a:gd name="T1" fmla="*/ 0 h 1416"/>
                    <a:gd name="T2" fmla="*/ 0 w 1740"/>
                    <a:gd name="T3" fmla="*/ 0 h 1416"/>
                    <a:gd name="T4" fmla="*/ 0 w 1740"/>
                    <a:gd name="T5" fmla="*/ 0 h 1416"/>
                    <a:gd name="T6" fmla="*/ 0 w 1740"/>
                    <a:gd name="T7" fmla="*/ 0 h 1416"/>
                    <a:gd name="T8" fmla="*/ 0 w 1740"/>
                    <a:gd name="T9" fmla="*/ 0 h 1416"/>
                    <a:gd name="T10" fmla="*/ 0 w 1740"/>
                    <a:gd name="T11" fmla="*/ 0 h 1416"/>
                    <a:gd name="T12" fmla="*/ 0 w 1740"/>
                    <a:gd name="T13" fmla="*/ 0 h 1416"/>
                    <a:gd name="T14" fmla="*/ 0 w 1740"/>
                    <a:gd name="T15" fmla="*/ 0 h 1416"/>
                    <a:gd name="T16" fmla="*/ 0 w 1740"/>
                    <a:gd name="T17" fmla="*/ 0 h 1416"/>
                    <a:gd name="T18" fmla="*/ 0 w 1740"/>
                    <a:gd name="T19" fmla="*/ 0 h 1416"/>
                    <a:gd name="T20" fmla="*/ 0 w 1740"/>
                    <a:gd name="T21" fmla="*/ 0 h 1416"/>
                    <a:gd name="T22" fmla="*/ 0 w 1740"/>
                    <a:gd name="T23" fmla="*/ 0 h 1416"/>
                    <a:gd name="T24" fmla="*/ 0 w 1740"/>
                    <a:gd name="T25" fmla="*/ 0 h 1416"/>
                    <a:gd name="T26" fmla="*/ 0 w 1740"/>
                    <a:gd name="T27" fmla="*/ 0 h 1416"/>
                    <a:gd name="T28" fmla="*/ 0 w 1740"/>
                    <a:gd name="T29" fmla="*/ 0 h 1416"/>
                    <a:gd name="T30" fmla="*/ 0 w 1740"/>
                    <a:gd name="T31" fmla="*/ 0 h 1416"/>
                    <a:gd name="T32" fmla="*/ 0 w 1740"/>
                    <a:gd name="T33" fmla="*/ 0 h 1416"/>
                    <a:gd name="T34" fmla="*/ 0 w 1740"/>
                    <a:gd name="T35" fmla="*/ 0 h 1416"/>
                    <a:gd name="T36" fmla="*/ 0 w 1740"/>
                    <a:gd name="T37" fmla="*/ 0 h 1416"/>
                    <a:gd name="T38" fmla="*/ 0 w 1740"/>
                    <a:gd name="T39" fmla="*/ 0 h 1416"/>
                    <a:gd name="T40" fmla="*/ 0 w 1740"/>
                    <a:gd name="T41" fmla="*/ 0 h 1416"/>
                    <a:gd name="T42" fmla="*/ 0 w 1740"/>
                    <a:gd name="T43" fmla="*/ 0 h 1416"/>
                    <a:gd name="T44" fmla="*/ 0 w 1740"/>
                    <a:gd name="T45" fmla="*/ 0 h 1416"/>
                    <a:gd name="T46" fmla="*/ 0 w 1740"/>
                    <a:gd name="T47" fmla="*/ 0 h 1416"/>
                    <a:gd name="T48" fmla="*/ 0 w 1740"/>
                    <a:gd name="T49" fmla="*/ 0 h 1416"/>
                    <a:gd name="T50" fmla="*/ 0 w 1740"/>
                    <a:gd name="T51" fmla="*/ 0 h 1416"/>
                    <a:gd name="T52" fmla="*/ 0 w 1740"/>
                    <a:gd name="T53" fmla="*/ 0 h 1416"/>
                    <a:gd name="T54" fmla="*/ 0 w 1740"/>
                    <a:gd name="T55" fmla="*/ 0 h 1416"/>
                    <a:gd name="T56" fmla="*/ 0 w 1740"/>
                    <a:gd name="T57" fmla="*/ 0 h 1416"/>
                    <a:gd name="T58" fmla="*/ 0 w 1740"/>
                    <a:gd name="T59" fmla="*/ 0 h 1416"/>
                    <a:gd name="T60" fmla="*/ 0 w 1740"/>
                    <a:gd name="T61" fmla="*/ 0 h 1416"/>
                    <a:gd name="T62" fmla="*/ 0 w 1740"/>
                    <a:gd name="T63" fmla="*/ 0 h 1416"/>
                    <a:gd name="T64" fmla="*/ 0 w 1740"/>
                    <a:gd name="T65" fmla="*/ 0 h 1416"/>
                    <a:gd name="T66" fmla="*/ 0 w 1740"/>
                    <a:gd name="T67" fmla="*/ 0 h 1416"/>
                    <a:gd name="T68" fmla="*/ 0 w 1740"/>
                    <a:gd name="T69" fmla="*/ 0 h 1416"/>
                    <a:gd name="T70" fmla="*/ 0 w 1740"/>
                    <a:gd name="T71" fmla="*/ 0 h 1416"/>
                    <a:gd name="T72" fmla="*/ 0 w 1740"/>
                    <a:gd name="T73" fmla="*/ 0 h 1416"/>
                    <a:gd name="T74" fmla="*/ 0 w 1740"/>
                    <a:gd name="T75" fmla="*/ 0 h 1416"/>
                    <a:gd name="T76" fmla="*/ 0 w 1740"/>
                    <a:gd name="T77" fmla="*/ 0 h 1416"/>
                    <a:gd name="T78" fmla="*/ 0 w 1740"/>
                    <a:gd name="T79" fmla="*/ 0 h 1416"/>
                    <a:gd name="T80" fmla="*/ 0 w 1740"/>
                    <a:gd name="T81" fmla="*/ 0 h 1416"/>
                    <a:gd name="T82" fmla="*/ 0 w 1740"/>
                    <a:gd name="T83" fmla="*/ 0 h 1416"/>
                    <a:gd name="T84" fmla="*/ 0 w 1740"/>
                    <a:gd name="T85" fmla="*/ 0 h 1416"/>
                    <a:gd name="T86" fmla="*/ 0 w 1740"/>
                    <a:gd name="T87" fmla="*/ 0 h 1416"/>
                    <a:gd name="T88" fmla="*/ 0 w 1740"/>
                    <a:gd name="T89" fmla="*/ 0 h 1416"/>
                    <a:gd name="T90" fmla="*/ 0 w 1740"/>
                    <a:gd name="T91" fmla="*/ 0 h 1416"/>
                    <a:gd name="T92" fmla="*/ 0 w 1740"/>
                    <a:gd name="T93" fmla="*/ 0 h 1416"/>
                    <a:gd name="T94" fmla="*/ 0 w 1740"/>
                    <a:gd name="T95" fmla="*/ 0 h 141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740" h="1416">
                      <a:moveTo>
                        <a:pt x="685" y="365"/>
                      </a:moveTo>
                      <a:lnTo>
                        <a:pt x="702" y="375"/>
                      </a:lnTo>
                      <a:lnTo>
                        <a:pt x="718" y="385"/>
                      </a:lnTo>
                      <a:lnTo>
                        <a:pt x="731" y="397"/>
                      </a:lnTo>
                      <a:lnTo>
                        <a:pt x="742" y="408"/>
                      </a:lnTo>
                      <a:lnTo>
                        <a:pt x="748" y="415"/>
                      </a:lnTo>
                      <a:lnTo>
                        <a:pt x="753" y="422"/>
                      </a:lnTo>
                      <a:lnTo>
                        <a:pt x="756" y="429"/>
                      </a:lnTo>
                      <a:lnTo>
                        <a:pt x="759" y="436"/>
                      </a:lnTo>
                      <a:lnTo>
                        <a:pt x="763" y="443"/>
                      </a:lnTo>
                      <a:lnTo>
                        <a:pt x="765" y="451"/>
                      </a:lnTo>
                      <a:lnTo>
                        <a:pt x="767" y="460"/>
                      </a:lnTo>
                      <a:lnTo>
                        <a:pt x="768" y="468"/>
                      </a:lnTo>
                      <a:lnTo>
                        <a:pt x="769" y="485"/>
                      </a:lnTo>
                      <a:lnTo>
                        <a:pt x="768" y="506"/>
                      </a:lnTo>
                      <a:lnTo>
                        <a:pt x="765" y="526"/>
                      </a:lnTo>
                      <a:lnTo>
                        <a:pt x="759" y="548"/>
                      </a:lnTo>
                      <a:lnTo>
                        <a:pt x="751" y="572"/>
                      </a:lnTo>
                      <a:lnTo>
                        <a:pt x="741" y="598"/>
                      </a:lnTo>
                      <a:lnTo>
                        <a:pt x="729" y="626"/>
                      </a:lnTo>
                      <a:lnTo>
                        <a:pt x="715" y="656"/>
                      </a:lnTo>
                      <a:lnTo>
                        <a:pt x="662" y="755"/>
                      </a:lnTo>
                      <a:lnTo>
                        <a:pt x="376" y="606"/>
                      </a:lnTo>
                      <a:lnTo>
                        <a:pt x="430" y="502"/>
                      </a:lnTo>
                      <a:lnTo>
                        <a:pt x="446" y="473"/>
                      </a:lnTo>
                      <a:lnTo>
                        <a:pt x="462" y="448"/>
                      </a:lnTo>
                      <a:lnTo>
                        <a:pt x="477" y="424"/>
                      </a:lnTo>
                      <a:lnTo>
                        <a:pt x="493" y="404"/>
                      </a:lnTo>
                      <a:lnTo>
                        <a:pt x="507" y="387"/>
                      </a:lnTo>
                      <a:lnTo>
                        <a:pt x="523" y="373"/>
                      </a:lnTo>
                      <a:lnTo>
                        <a:pt x="538" y="362"/>
                      </a:lnTo>
                      <a:lnTo>
                        <a:pt x="553" y="353"/>
                      </a:lnTo>
                      <a:lnTo>
                        <a:pt x="561" y="349"/>
                      </a:lnTo>
                      <a:lnTo>
                        <a:pt x="569" y="347"/>
                      </a:lnTo>
                      <a:lnTo>
                        <a:pt x="576" y="345"/>
                      </a:lnTo>
                      <a:lnTo>
                        <a:pt x="584" y="343"/>
                      </a:lnTo>
                      <a:lnTo>
                        <a:pt x="600" y="342"/>
                      </a:lnTo>
                      <a:lnTo>
                        <a:pt x="617" y="343"/>
                      </a:lnTo>
                      <a:lnTo>
                        <a:pt x="633" y="345"/>
                      </a:lnTo>
                      <a:lnTo>
                        <a:pt x="650" y="350"/>
                      </a:lnTo>
                      <a:lnTo>
                        <a:pt x="667" y="357"/>
                      </a:lnTo>
                      <a:lnTo>
                        <a:pt x="685" y="365"/>
                      </a:lnTo>
                      <a:close/>
                      <a:moveTo>
                        <a:pt x="1740" y="404"/>
                      </a:moveTo>
                      <a:lnTo>
                        <a:pt x="1697" y="406"/>
                      </a:lnTo>
                      <a:lnTo>
                        <a:pt x="1623" y="412"/>
                      </a:lnTo>
                      <a:lnTo>
                        <a:pt x="1530" y="419"/>
                      </a:lnTo>
                      <a:lnTo>
                        <a:pt x="1424" y="427"/>
                      </a:lnTo>
                      <a:lnTo>
                        <a:pt x="1316" y="439"/>
                      </a:lnTo>
                      <a:lnTo>
                        <a:pt x="1212" y="450"/>
                      </a:lnTo>
                      <a:lnTo>
                        <a:pt x="1166" y="455"/>
                      </a:lnTo>
                      <a:lnTo>
                        <a:pt x="1124" y="462"/>
                      </a:lnTo>
                      <a:lnTo>
                        <a:pt x="1088" y="468"/>
                      </a:lnTo>
                      <a:lnTo>
                        <a:pt x="1059" y="474"/>
                      </a:lnTo>
                      <a:lnTo>
                        <a:pt x="1062" y="461"/>
                      </a:lnTo>
                      <a:lnTo>
                        <a:pt x="1065" y="446"/>
                      </a:lnTo>
                      <a:lnTo>
                        <a:pt x="1067" y="433"/>
                      </a:lnTo>
                      <a:lnTo>
                        <a:pt x="1068" y="419"/>
                      </a:lnTo>
                      <a:lnTo>
                        <a:pt x="1068" y="405"/>
                      </a:lnTo>
                      <a:lnTo>
                        <a:pt x="1068" y="391"/>
                      </a:lnTo>
                      <a:lnTo>
                        <a:pt x="1067" y="376"/>
                      </a:lnTo>
                      <a:lnTo>
                        <a:pt x="1066" y="361"/>
                      </a:lnTo>
                      <a:lnTo>
                        <a:pt x="1064" y="346"/>
                      </a:lnTo>
                      <a:lnTo>
                        <a:pt x="1061" y="332"/>
                      </a:lnTo>
                      <a:lnTo>
                        <a:pt x="1058" y="317"/>
                      </a:lnTo>
                      <a:lnTo>
                        <a:pt x="1054" y="301"/>
                      </a:lnTo>
                      <a:lnTo>
                        <a:pt x="1049" y="287"/>
                      </a:lnTo>
                      <a:lnTo>
                        <a:pt x="1044" y="272"/>
                      </a:lnTo>
                      <a:lnTo>
                        <a:pt x="1038" y="258"/>
                      </a:lnTo>
                      <a:lnTo>
                        <a:pt x="1031" y="243"/>
                      </a:lnTo>
                      <a:lnTo>
                        <a:pt x="1025" y="229"/>
                      </a:lnTo>
                      <a:lnTo>
                        <a:pt x="1017" y="214"/>
                      </a:lnTo>
                      <a:lnTo>
                        <a:pt x="1008" y="201"/>
                      </a:lnTo>
                      <a:lnTo>
                        <a:pt x="999" y="187"/>
                      </a:lnTo>
                      <a:lnTo>
                        <a:pt x="990" y="173"/>
                      </a:lnTo>
                      <a:lnTo>
                        <a:pt x="980" y="160"/>
                      </a:lnTo>
                      <a:lnTo>
                        <a:pt x="969" y="147"/>
                      </a:lnTo>
                      <a:lnTo>
                        <a:pt x="958" y="135"/>
                      </a:lnTo>
                      <a:lnTo>
                        <a:pt x="947" y="123"/>
                      </a:lnTo>
                      <a:lnTo>
                        <a:pt x="934" y="111"/>
                      </a:lnTo>
                      <a:lnTo>
                        <a:pt x="921" y="100"/>
                      </a:lnTo>
                      <a:lnTo>
                        <a:pt x="907" y="89"/>
                      </a:lnTo>
                      <a:lnTo>
                        <a:pt x="893" y="79"/>
                      </a:lnTo>
                      <a:lnTo>
                        <a:pt x="879" y="69"/>
                      </a:lnTo>
                      <a:lnTo>
                        <a:pt x="864" y="60"/>
                      </a:lnTo>
                      <a:lnTo>
                        <a:pt x="848" y="52"/>
                      </a:lnTo>
                      <a:lnTo>
                        <a:pt x="829" y="43"/>
                      </a:lnTo>
                      <a:lnTo>
                        <a:pt x="811" y="34"/>
                      </a:lnTo>
                      <a:lnTo>
                        <a:pt x="792" y="26"/>
                      </a:lnTo>
                      <a:lnTo>
                        <a:pt x="773" y="19"/>
                      </a:lnTo>
                      <a:lnTo>
                        <a:pt x="754" y="14"/>
                      </a:lnTo>
                      <a:lnTo>
                        <a:pt x="735" y="9"/>
                      </a:lnTo>
                      <a:lnTo>
                        <a:pt x="715" y="6"/>
                      </a:lnTo>
                      <a:lnTo>
                        <a:pt x="695" y="2"/>
                      </a:lnTo>
                      <a:lnTo>
                        <a:pt x="674" y="1"/>
                      </a:lnTo>
                      <a:lnTo>
                        <a:pt x="654" y="0"/>
                      </a:lnTo>
                      <a:lnTo>
                        <a:pt x="633" y="1"/>
                      </a:lnTo>
                      <a:lnTo>
                        <a:pt x="613" y="2"/>
                      </a:lnTo>
                      <a:lnTo>
                        <a:pt x="592" y="6"/>
                      </a:lnTo>
                      <a:lnTo>
                        <a:pt x="570" y="9"/>
                      </a:lnTo>
                      <a:lnTo>
                        <a:pt x="549" y="15"/>
                      </a:lnTo>
                      <a:lnTo>
                        <a:pt x="526" y="21"/>
                      </a:lnTo>
                      <a:lnTo>
                        <a:pt x="504" y="30"/>
                      </a:lnTo>
                      <a:lnTo>
                        <a:pt x="483" y="40"/>
                      </a:lnTo>
                      <a:lnTo>
                        <a:pt x="462" y="53"/>
                      </a:lnTo>
                      <a:lnTo>
                        <a:pt x="441" y="66"/>
                      </a:lnTo>
                      <a:lnTo>
                        <a:pt x="421" y="81"/>
                      </a:lnTo>
                      <a:lnTo>
                        <a:pt x="402" y="97"/>
                      </a:lnTo>
                      <a:lnTo>
                        <a:pt x="383" y="115"/>
                      </a:lnTo>
                      <a:lnTo>
                        <a:pt x="366" y="134"/>
                      </a:lnTo>
                      <a:lnTo>
                        <a:pt x="349" y="154"/>
                      </a:lnTo>
                      <a:lnTo>
                        <a:pt x="332" y="174"/>
                      </a:lnTo>
                      <a:lnTo>
                        <a:pt x="315" y="197"/>
                      </a:lnTo>
                      <a:lnTo>
                        <a:pt x="300" y="219"/>
                      </a:lnTo>
                      <a:lnTo>
                        <a:pt x="285" y="241"/>
                      </a:lnTo>
                      <a:lnTo>
                        <a:pt x="271" y="266"/>
                      </a:lnTo>
                      <a:lnTo>
                        <a:pt x="258" y="289"/>
                      </a:lnTo>
                      <a:lnTo>
                        <a:pt x="244" y="314"/>
                      </a:lnTo>
                      <a:lnTo>
                        <a:pt x="0" y="783"/>
                      </a:lnTo>
                      <a:lnTo>
                        <a:pt x="1214" y="1416"/>
                      </a:lnTo>
                      <a:lnTo>
                        <a:pt x="1368" y="1120"/>
                      </a:lnTo>
                      <a:lnTo>
                        <a:pt x="883" y="867"/>
                      </a:lnTo>
                      <a:lnTo>
                        <a:pt x="891" y="846"/>
                      </a:lnTo>
                      <a:lnTo>
                        <a:pt x="895" y="839"/>
                      </a:lnTo>
                      <a:lnTo>
                        <a:pt x="900" y="833"/>
                      </a:lnTo>
                      <a:lnTo>
                        <a:pt x="906" y="828"/>
                      </a:lnTo>
                      <a:lnTo>
                        <a:pt x="915" y="823"/>
                      </a:lnTo>
                      <a:lnTo>
                        <a:pt x="925" y="820"/>
                      </a:lnTo>
                      <a:lnTo>
                        <a:pt x="939" y="816"/>
                      </a:lnTo>
                      <a:lnTo>
                        <a:pt x="954" y="812"/>
                      </a:lnTo>
                      <a:lnTo>
                        <a:pt x="973" y="809"/>
                      </a:lnTo>
                      <a:lnTo>
                        <a:pt x="1022" y="803"/>
                      </a:lnTo>
                      <a:lnTo>
                        <a:pt x="1089" y="798"/>
                      </a:lnTo>
                      <a:lnTo>
                        <a:pt x="1175" y="792"/>
                      </a:lnTo>
                      <a:lnTo>
                        <a:pt x="1283" y="787"/>
                      </a:lnTo>
                      <a:lnTo>
                        <a:pt x="1322" y="784"/>
                      </a:lnTo>
                      <a:lnTo>
                        <a:pt x="1358" y="782"/>
                      </a:lnTo>
                      <a:lnTo>
                        <a:pt x="1389" y="779"/>
                      </a:lnTo>
                      <a:lnTo>
                        <a:pt x="1420" y="777"/>
                      </a:lnTo>
                      <a:lnTo>
                        <a:pt x="1450" y="773"/>
                      </a:lnTo>
                      <a:lnTo>
                        <a:pt x="1482" y="769"/>
                      </a:lnTo>
                      <a:lnTo>
                        <a:pt x="1516" y="765"/>
                      </a:lnTo>
                      <a:lnTo>
                        <a:pt x="1555" y="761"/>
                      </a:lnTo>
                      <a:lnTo>
                        <a:pt x="1740" y="4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Freeform 169">
                  <a:extLst>
                    <a:ext uri="{FF2B5EF4-FFF2-40B4-BE49-F238E27FC236}">
                      <a16:creationId xmlns:a16="http://schemas.microsoft.com/office/drawing/2014/main" id="{66146ECB-FF72-44D6-B723-11CD1D68AAE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24" y="3861"/>
                  <a:ext cx="74" cy="85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6"/>
                      </a:moveTo>
                      <a:lnTo>
                        <a:pt x="370" y="769"/>
                      </a:lnTo>
                      <a:lnTo>
                        <a:pt x="412" y="691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44" y="471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Freeform 170">
                  <a:extLst>
                    <a:ext uri="{FF2B5EF4-FFF2-40B4-BE49-F238E27FC236}">
                      <a16:creationId xmlns:a16="http://schemas.microsoft.com/office/drawing/2014/main" id="{29DE2C27-1FBC-4081-B2B7-FB1E580797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9" y="3895"/>
                  <a:ext cx="77" cy="75"/>
                </a:xfrm>
                <a:custGeom>
                  <a:avLst/>
                  <a:gdLst>
                    <a:gd name="T0" fmla="*/ 0 w 696"/>
                    <a:gd name="T1" fmla="*/ 0 h 675"/>
                    <a:gd name="T2" fmla="*/ 0 w 696"/>
                    <a:gd name="T3" fmla="*/ 0 h 675"/>
                    <a:gd name="T4" fmla="*/ 0 w 696"/>
                    <a:gd name="T5" fmla="*/ 0 h 675"/>
                    <a:gd name="T6" fmla="*/ 0 w 696"/>
                    <a:gd name="T7" fmla="*/ 0 h 675"/>
                    <a:gd name="T8" fmla="*/ 0 w 696"/>
                    <a:gd name="T9" fmla="*/ 0 h 675"/>
                    <a:gd name="T10" fmla="*/ 0 w 696"/>
                    <a:gd name="T11" fmla="*/ 0 h 675"/>
                    <a:gd name="T12" fmla="*/ 0 w 696"/>
                    <a:gd name="T13" fmla="*/ 0 h 675"/>
                    <a:gd name="T14" fmla="*/ 0 w 696"/>
                    <a:gd name="T15" fmla="*/ 0 h 675"/>
                    <a:gd name="T16" fmla="*/ 0 w 696"/>
                    <a:gd name="T17" fmla="*/ 0 h 675"/>
                    <a:gd name="T18" fmla="*/ 0 w 696"/>
                    <a:gd name="T19" fmla="*/ 0 h 675"/>
                    <a:gd name="T20" fmla="*/ 0 w 696"/>
                    <a:gd name="T21" fmla="*/ 0 h 675"/>
                    <a:gd name="T22" fmla="*/ 0 w 696"/>
                    <a:gd name="T23" fmla="*/ 0 h 675"/>
                    <a:gd name="T24" fmla="*/ 0 w 696"/>
                    <a:gd name="T25" fmla="*/ 0 h 675"/>
                    <a:gd name="T26" fmla="*/ 0 w 696"/>
                    <a:gd name="T27" fmla="*/ 0 h 675"/>
                    <a:gd name="T28" fmla="*/ 0 w 696"/>
                    <a:gd name="T29" fmla="*/ 0 h 675"/>
                    <a:gd name="T30" fmla="*/ 0 w 696"/>
                    <a:gd name="T31" fmla="*/ 0 h 675"/>
                    <a:gd name="T32" fmla="*/ 0 w 696"/>
                    <a:gd name="T33" fmla="*/ 0 h 675"/>
                    <a:gd name="T34" fmla="*/ 0 w 696"/>
                    <a:gd name="T35" fmla="*/ 0 h 675"/>
                    <a:gd name="T36" fmla="*/ 0 w 696"/>
                    <a:gd name="T37" fmla="*/ 0 h 675"/>
                    <a:gd name="T38" fmla="*/ 0 w 696"/>
                    <a:gd name="T39" fmla="*/ 0 h 675"/>
                    <a:gd name="T40" fmla="*/ 0 w 696"/>
                    <a:gd name="T41" fmla="*/ 0 h 675"/>
                    <a:gd name="T42" fmla="*/ 0 w 696"/>
                    <a:gd name="T43" fmla="*/ 0 h 675"/>
                    <a:gd name="T44" fmla="*/ 0 w 696"/>
                    <a:gd name="T45" fmla="*/ 0 h 675"/>
                    <a:gd name="T46" fmla="*/ 0 w 696"/>
                    <a:gd name="T47" fmla="*/ 0 h 675"/>
                    <a:gd name="T48" fmla="*/ 0 w 696"/>
                    <a:gd name="T49" fmla="*/ 0 h 675"/>
                    <a:gd name="T50" fmla="*/ 0 w 696"/>
                    <a:gd name="T51" fmla="*/ 0 h 675"/>
                    <a:gd name="T52" fmla="*/ 0 w 696"/>
                    <a:gd name="T53" fmla="*/ 0 h 675"/>
                    <a:gd name="T54" fmla="*/ 0 w 696"/>
                    <a:gd name="T55" fmla="*/ 0 h 675"/>
                    <a:gd name="T56" fmla="*/ 0 w 696"/>
                    <a:gd name="T57" fmla="*/ 0 h 675"/>
                    <a:gd name="T58" fmla="*/ 0 w 696"/>
                    <a:gd name="T59" fmla="*/ 0 h 675"/>
                    <a:gd name="T60" fmla="*/ 0 w 696"/>
                    <a:gd name="T61" fmla="*/ 0 h 675"/>
                    <a:gd name="T62" fmla="*/ 0 w 696"/>
                    <a:gd name="T63" fmla="*/ 0 h 675"/>
                    <a:gd name="T64" fmla="*/ 0 w 696"/>
                    <a:gd name="T65" fmla="*/ 0 h 675"/>
                    <a:gd name="T66" fmla="*/ 0 w 696"/>
                    <a:gd name="T67" fmla="*/ 0 h 675"/>
                    <a:gd name="T68" fmla="*/ 0 w 696"/>
                    <a:gd name="T69" fmla="*/ 0 h 675"/>
                    <a:gd name="T70" fmla="*/ 0 w 696"/>
                    <a:gd name="T71" fmla="*/ 0 h 675"/>
                    <a:gd name="T72" fmla="*/ 0 w 696"/>
                    <a:gd name="T73" fmla="*/ 0 h 675"/>
                    <a:gd name="T74" fmla="*/ 0 w 696"/>
                    <a:gd name="T75" fmla="*/ 0 h 675"/>
                    <a:gd name="T76" fmla="*/ 0 w 696"/>
                    <a:gd name="T77" fmla="*/ 0 h 675"/>
                    <a:gd name="T78" fmla="*/ 0 w 696"/>
                    <a:gd name="T79" fmla="*/ 0 h 675"/>
                    <a:gd name="T80" fmla="*/ 0 w 696"/>
                    <a:gd name="T81" fmla="*/ 0 h 675"/>
                    <a:gd name="T82" fmla="*/ 0 w 696"/>
                    <a:gd name="T83" fmla="*/ 0 h 675"/>
                    <a:gd name="T84" fmla="*/ 0 w 696"/>
                    <a:gd name="T85" fmla="*/ 0 h 675"/>
                    <a:gd name="T86" fmla="*/ 0 w 696"/>
                    <a:gd name="T87" fmla="*/ 0 h 675"/>
                    <a:gd name="T88" fmla="*/ 0 w 696"/>
                    <a:gd name="T89" fmla="*/ 0 h 675"/>
                    <a:gd name="T90" fmla="*/ 0 w 696"/>
                    <a:gd name="T91" fmla="*/ 0 h 675"/>
                    <a:gd name="T92" fmla="*/ 0 w 696"/>
                    <a:gd name="T93" fmla="*/ 0 h 675"/>
                    <a:gd name="T94" fmla="*/ 0 w 696"/>
                    <a:gd name="T95" fmla="*/ 0 h 675"/>
                    <a:gd name="T96" fmla="*/ 0 w 696"/>
                    <a:gd name="T97" fmla="*/ 0 h 675"/>
                    <a:gd name="T98" fmla="*/ 0 w 696"/>
                    <a:gd name="T99" fmla="*/ 0 h 675"/>
                    <a:gd name="T100" fmla="*/ 0 w 696"/>
                    <a:gd name="T101" fmla="*/ 0 h 675"/>
                    <a:gd name="T102" fmla="*/ 0 w 696"/>
                    <a:gd name="T103" fmla="*/ 0 h 675"/>
                    <a:gd name="T104" fmla="*/ 0 w 696"/>
                    <a:gd name="T105" fmla="*/ 0 h 675"/>
                    <a:gd name="T106" fmla="*/ 0 w 696"/>
                    <a:gd name="T107" fmla="*/ 0 h 675"/>
                    <a:gd name="T108" fmla="*/ 0 w 696"/>
                    <a:gd name="T109" fmla="*/ 0 h 675"/>
                    <a:gd name="T110" fmla="*/ 0 w 696"/>
                    <a:gd name="T111" fmla="*/ 0 h 675"/>
                    <a:gd name="T112" fmla="*/ 0 w 696"/>
                    <a:gd name="T113" fmla="*/ 0 h 675"/>
                    <a:gd name="T114" fmla="*/ 0 w 696"/>
                    <a:gd name="T115" fmla="*/ 0 h 675"/>
                    <a:gd name="T116" fmla="*/ 0 w 696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6" h="675">
                      <a:moveTo>
                        <a:pt x="522" y="37"/>
                      </a:moveTo>
                      <a:lnTo>
                        <a:pt x="499" y="26"/>
                      </a:lnTo>
                      <a:lnTo>
                        <a:pt x="476" y="17"/>
                      </a:lnTo>
                      <a:lnTo>
                        <a:pt x="452" y="10"/>
                      </a:lnTo>
                      <a:lnTo>
                        <a:pt x="430" y="4"/>
                      </a:lnTo>
                      <a:lnTo>
                        <a:pt x="408" y="1"/>
                      </a:lnTo>
                      <a:lnTo>
                        <a:pt x="385" y="0"/>
                      </a:lnTo>
                      <a:lnTo>
                        <a:pt x="364" y="1"/>
                      </a:lnTo>
                      <a:lnTo>
                        <a:pt x="344" y="4"/>
                      </a:lnTo>
                      <a:lnTo>
                        <a:pt x="324" y="9"/>
                      </a:lnTo>
                      <a:lnTo>
                        <a:pt x="306" y="15"/>
                      </a:lnTo>
                      <a:lnTo>
                        <a:pt x="288" y="24"/>
                      </a:lnTo>
                      <a:lnTo>
                        <a:pt x="272" y="34"/>
                      </a:lnTo>
                      <a:lnTo>
                        <a:pt x="264" y="41"/>
                      </a:lnTo>
                      <a:lnTo>
                        <a:pt x="257" y="47"/>
                      </a:lnTo>
                      <a:lnTo>
                        <a:pt x="249" y="53"/>
                      </a:lnTo>
                      <a:lnTo>
                        <a:pt x="243" y="61"/>
                      </a:lnTo>
                      <a:lnTo>
                        <a:pt x="237" y="69"/>
                      </a:lnTo>
                      <a:lnTo>
                        <a:pt x="230" y="77"/>
                      </a:lnTo>
                      <a:lnTo>
                        <a:pt x="226" y="86"/>
                      </a:lnTo>
                      <a:lnTo>
                        <a:pt x="220" y="95"/>
                      </a:lnTo>
                      <a:lnTo>
                        <a:pt x="215" y="108"/>
                      </a:lnTo>
                      <a:lnTo>
                        <a:pt x="209" y="123"/>
                      </a:lnTo>
                      <a:lnTo>
                        <a:pt x="206" y="136"/>
                      </a:lnTo>
                      <a:lnTo>
                        <a:pt x="204" y="150"/>
                      </a:lnTo>
                      <a:lnTo>
                        <a:pt x="204" y="165"/>
                      </a:lnTo>
                      <a:lnTo>
                        <a:pt x="205" y="179"/>
                      </a:lnTo>
                      <a:lnTo>
                        <a:pt x="206" y="194"/>
                      </a:lnTo>
                      <a:lnTo>
                        <a:pt x="209" y="208"/>
                      </a:lnTo>
                      <a:lnTo>
                        <a:pt x="214" y="222"/>
                      </a:lnTo>
                      <a:lnTo>
                        <a:pt x="220" y="236"/>
                      </a:lnTo>
                      <a:lnTo>
                        <a:pt x="227" y="251"/>
                      </a:lnTo>
                      <a:lnTo>
                        <a:pt x="236" y="264"/>
                      </a:lnTo>
                      <a:lnTo>
                        <a:pt x="245" y="279"/>
                      </a:lnTo>
                      <a:lnTo>
                        <a:pt x="256" y="292"/>
                      </a:lnTo>
                      <a:lnTo>
                        <a:pt x="268" y="304"/>
                      </a:lnTo>
                      <a:lnTo>
                        <a:pt x="280" y="317"/>
                      </a:lnTo>
                      <a:lnTo>
                        <a:pt x="355" y="384"/>
                      </a:lnTo>
                      <a:lnTo>
                        <a:pt x="367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5" y="437"/>
                      </a:lnTo>
                      <a:lnTo>
                        <a:pt x="411" y="447"/>
                      </a:lnTo>
                      <a:lnTo>
                        <a:pt x="417" y="457"/>
                      </a:lnTo>
                      <a:lnTo>
                        <a:pt x="421" y="466"/>
                      </a:lnTo>
                      <a:lnTo>
                        <a:pt x="424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4" y="521"/>
                      </a:lnTo>
                      <a:lnTo>
                        <a:pt x="421" y="529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3" y="558"/>
                      </a:lnTo>
                      <a:lnTo>
                        <a:pt x="394" y="565"/>
                      </a:lnTo>
                      <a:lnTo>
                        <a:pt x="384" y="572"/>
                      </a:lnTo>
                      <a:lnTo>
                        <a:pt x="373" y="578"/>
                      </a:lnTo>
                      <a:lnTo>
                        <a:pt x="361" y="581"/>
                      </a:lnTo>
                      <a:lnTo>
                        <a:pt x="349" y="584"/>
                      </a:lnTo>
                      <a:lnTo>
                        <a:pt x="334" y="585"/>
                      </a:lnTo>
                      <a:lnTo>
                        <a:pt x="322" y="587"/>
                      </a:lnTo>
                      <a:lnTo>
                        <a:pt x="309" y="587"/>
                      </a:lnTo>
                      <a:lnTo>
                        <a:pt x="297" y="585"/>
                      </a:lnTo>
                      <a:lnTo>
                        <a:pt x="285" y="582"/>
                      </a:lnTo>
                      <a:lnTo>
                        <a:pt x="272" y="579"/>
                      </a:lnTo>
                      <a:lnTo>
                        <a:pt x="258" y="573"/>
                      </a:lnTo>
                      <a:lnTo>
                        <a:pt x="245" y="566"/>
                      </a:lnTo>
                      <a:lnTo>
                        <a:pt x="229" y="560"/>
                      </a:lnTo>
                      <a:lnTo>
                        <a:pt x="206" y="546"/>
                      </a:lnTo>
                      <a:lnTo>
                        <a:pt x="184" y="532"/>
                      </a:lnTo>
                      <a:lnTo>
                        <a:pt x="163" y="516"/>
                      </a:lnTo>
                      <a:lnTo>
                        <a:pt x="143" y="500"/>
                      </a:lnTo>
                      <a:lnTo>
                        <a:pt x="124" y="481"/>
                      </a:lnTo>
                      <a:lnTo>
                        <a:pt x="107" y="461"/>
                      </a:lnTo>
                      <a:lnTo>
                        <a:pt x="89" y="439"/>
                      </a:lnTo>
                      <a:lnTo>
                        <a:pt x="72" y="416"/>
                      </a:lnTo>
                      <a:lnTo>
                        <a:pt x="0" y="466"/>
                      </a:lnTo>
                      <a:lnTo>
                        <a:pt x="17" y="491"/>
                      </a:lnTo>
                      <a:lnTo>
                        <a:pt x="36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5" y="580"/>
                      </a:lnTo>
                      <a:lnTo>
                        <a:pt x="131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7" y="641"/>
                      </a:lnTo>
                      <a:lnTo>
                        <a:pt x="228" y="650"/>
                      </a:lnTo>
                      <a:lnTo>
                        <a:pt x="249" y="658"/>
                      </a:lnTo>
                      <a:lnTo>
                        <a:pt x="270" y="665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5"/>
                      </a:lnTo>
                      <a:lnTo>
                        <a:pt x="351" y="675"/>
                      </a:lnTo>
                      <a:lnTo>
                        <a:pt x="364" y="674"/>
                      </a:lnTo>
                      <a:lnTo>
                        <a:pt x="377" y="672"/>
                      </a:lnTo>
                      <a:lnTo>
                        <a:pt x="392" y="670"/>
                      </a:lnTo>
                      <a:lnTo>
                        <a:pt x="404" y="667"/>
                      </a:lnTo>
                      <a:lnTo>
                        <a:pt x="418" y="662"/>
                      </a:lnTo>
                      <a:lnTo>
                        <a:pt x="430" y="658"/>
                      </a:lnTo>
                      <a:lnTo>
                        <a:pt x="441" y="652"/>
                      </a:lnTo>
                      <a:lnTo>
                        <a:pt x="453" y="646"/>
                      </a:lnTo>
                      <a:lnTo>
                        <a:pt x="463" y="639"/>
                      </a:lnTo>
                      <a:lnTo>
                        <a:pt x="474" y="631"/>
                      </a:lnTo>
                      <a:lnTo>
                        <a:pt x="483" y="623"/>
                      </a:lnTo>
                      <a:lnTo>
                        <a:pt x="493" y="614"/>
                      </a:lnTo>
                      <a:lnTo>
                        <a:pt x="501" y="606"/>
                      </a:lnTo>
                      <a:lnTo>
                        <a:pt x="509" y="595"/>
                      </a:lnTo>
                      <a:lnTo>
                        <a:pt x="516" y="584"/>
                      </a:lnTo>
                      <a:lnTo>
                        <a:pt x="522" y="573"/>
                      </a:lnTo>
                      <a:lnTo>
                        <a:pt x="529" y="559"/>
                      </a:lnTo>
                      <a:lnTo>
                        <a:pt x="535" y="543"/>
                      </a:lnTo>
                      <a:lnTo>
                        <a:pt x="538" y="527"/>
                      </a:lnTo>
                      <a:lnTo>
                        <a:pt x="541" y="511"/>
                      </a:lnTo>
                      <a:lnTo>
                        <a:pt x="542" y="495"/>
                      </a:lnTo>
                      <a:lnTo>
                        <a:pt x="541" y="478"/>
                      </a:lnTo>
                      <a:lnTo>
                        <a:pt x="539" y="463"/>
                      </a:lnTo>
                      <a:lnTo>
                        <a:pt x="536" y="448"/>
                      </a:lnTo>
                      <a:lnTo>
                        <a:pt x="529" y="433"/>
                      </a:lnTo>
                      <a:lnTo>
                        <a:pt x="522" y="418"/>
                      </a:lnTo>
                      <a:lnTo>
                        <a:pt x="512" y="403"/>
                      </a:lnTo>
                      <a:lnTo>
                        <a:pt x="502" y="387"/>
                      </a:lnTo>
                      <a:lnTo>
                        <a:pt x="490" y="371"/>
                      </a:lnTo>
                      <a:lnTo>
                        <a:pt x="478" y="357"/>
                      </a:lnTo>
                      <a:lnTo>
                        <a:pt x="463" y="342"/>
                      </a:lnTo>
                      <a:lnTo>
                        <a:pt x="450" y="329"/>
                      </a:lnTo>
                      <a:lnTo>
                        <a:pt x="382" y="266"/>
                      </a:lnTo>
                      <a:lnTo>
                        <a:pt x="366" y="253"/>
                      </a:lnTo>
                      <a:lnTo>
                        <a:pt x="356" y="243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2" y="212"/>
                      </a:lnTo>
                      <a:lnTo>
                        <a:pt x="325" y="201"/>
                      </a:lnTo>
                      <a:lnTo>
                        <a:pt x="320" y="188"/>
                      </a:lnTo>
                      <a:lnTo>
                        <a:pt x="316" y="176"/>
                      </a:lnTo>
                      <a:lnTo>
                        <a:pt x="315" y="165"/>
                      </a:lnTo>
                      <a:lnTo>
                        <a:pt x="315" y="153"/>
                      </a:lnTo>
                      <a:lnTo>
                        <a:pt x="318" y="142"/>
                      </a:lnTo>
                      <a:lnTo>
                        <a:pt x="323" y="131"/>
                      </a:lnTo>
                      <a:lnTo>
                        <a:pt x="328" y="123"/>
                      </a:lnTo>
                      <a:lnTo>
                        <a:pt x="334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7" y="97"/>
                      </a:lnTo>
                      <a:lnTo>
                        <a:pt x="367" y="92"/>
                      </a:lnTo>
                      <a:lnTo>
                        <a:pt x="377" y="90"/>
                      </a:lnTo>
                      <a:lnTo>
                        <a:pt x="388" y="88"/>
                      </a:lnTo>
                      <a:lnTo>
                        <a:pt x="399" y="88"/>
                      </a:lnTo>
                      <a:lnTo>
                        <a:pt x="411" y="88"/>
                      </a:lnTo>
                      <a:lnTo>
                        <a:pt x="423" y="89"/>
                      </a:lnTo>
                      <a:lnTo>
                        <a:pt x="435" y="91"/>
                      </a:lnTo>
                      <a:lnTo>
                        <a:pt x="449" y="96"/>
                      </a:lnTo>
                      <a:lnTo>
                        <a:pt x="461" y="100"/>
                      </a:lnTo>
                      <a:lnTo>
                        <a:pt x="476" y="106"/>
                      </a:lnTo>
                      <a:lnTo>
                        <a:pt x="489" y="113"/>
                      </a:lnTo>
                      <a:lnTo>
                        <a:pt x="509" y="124"/>
                      </a:lnTo>
                      <a:lnTo>
                        <a:pt x="528" y="137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79" y="184"/>
                      </a:lnTo>
                      <a:lnTo>
                        <a:pt x="595" y="202"/>
                      </a:lnTo>
                      <a:lnTo>
                        <a:pt x="609" y="222"/>
                      </a:lnTo>
                      <a:lnTo>
                        <a:pt x="623" y="243"/>
                      </a:lnTo>
                      <a:lnTo>
                        <a:pt x="696" y="200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5" y="165"/>
                      </a:lnTo>
                      <a:lnTo>
                        <a:pt x="666" y="153"/>
                      </a:lnTo>
                      <a:lnTo>
                        <a:pt x="657" y="142"/>
                      </a:lnTo>
                      <a:lnTo>
                        <a:pt x="647" y="130"/>
                      </a:lnTo>
                      <a:lnTo>
                        <a:pt x="636" y="120"/>
                      </a:lnTo>
                      <a:lnTo>
                        <a:pt x="625" y="109"/>
                      </a:lnTo>
                      <a:lnTo>
                        <a:pt x="602" y="89"/>
                      </a:lnTo>
                      <a:lnTo>
                        <a:pt x="577" y="70"/>
                      </a:lnTo>
                      <a:lnTo>
                        <a:pt x="550" y="52"/>
                      </a:lnTo>
                      <a:lnTo>
                        <a:pt x="522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Freeform 171">
                  <a:extLst>
                    <a:ext uri="{FF2B5EF4-FFF2-40B4-BE49-F238E27FC236}">
                      <a16:creationId xmlns:a16="http://schemas.microsoft.com/office/drawing/2014/main" id="{A722A808-B269-46F8-88FB-B16923E7A47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45" y="392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5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Freeform 172">
                  <a:extLst>
                    <a:ext uri="{FF2B5EF4-FFF2-40B4-BE49-F238E27FC236}">
                      <a16:creationId xmlns:a16="http://schemas.microsoft.com/office/drawing/2014/main" id="{0C01AB5E-E70B-4553-956E-3262BAB8E9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84" y="3948"/>
                  <a:ext cx="71" cy="77"/>
                </a:xfrm>
                <a:custGeom>
                  <a:avLst/>
                  <a:gdLst>
                    <a:gd name="T0" fmla="*/ 0 w 631"/>
                    <a:gd name="T1" fmla="*/ 0 h 693"/>
                    <a:gd name="T2" fmla="*/ 0 w 631"/>
                    <a:gd name="T3" fmla="*/ 0 h 693"/>
                    <a:gd name="T4" fmla="*/ 0 w 631"/>
                    <a:gd name="T5" fmla="*/ 0 h 693"/>
                    <a:gd name="T6" fmla="*/ 0 w 631"/>
                    <a:gd name="T7" fmla="*/ 0 h 693"/>
                    <a:gd name="T8" fmla="*/ 0 w 631"/>
                    <a:gd name="T9" fmla="*/ 0 h 693"/>
                    <a:gd name="T10" fmla="*/ 0 w 631"/>
                    <a:gd name="T11" fmla="*/ 0 h 693"/>
                    <a:gd name="T12" fmla="*/ 0 w 631"/>
                    <a:gd name="T13" fmla="*/ 0 h 693"/>
                    <a:gd name="T14" fmla="*/ 0 w 631"/>
                    <a:gd name="T15" fmla="*/ 0 h 693"/>
                    <a:gd name="T16" fmla="*/ 0 w 631"/>
                    <a:gd name="T17" fmla="*/ 0 h 693"/>
                    <a:gd name="T18" fmla="*/ 0 w 631"/>
                    <a:gd name="T19" fmla="*/ 0 h 693"/>
                    <a:gd name="T20" fmla="*/ 0 w 631"/>
                    <a:gd name="T21" fmla="*/ 0 h 693"/>
                    <a:gd name="T22" fmla="*/ 0 w 631"/>
                    <a:gd name="T23" fmla="*/ 0 h 693"/>
                    <a:gd name="T24" fmla="*/ 0 w 631"/>
                    <a:gd name="T25" fmla="*/ 0 h 693"/>
                    <a:gd name="T26" fmla="*/ 0 w 631"/>
                    <a:gd name="T27" fmla="*/ 0 h 693"/>
                    <a:gd name="T28" fmla="*/ 0 w 631"/>
                    <a:gd name="T29" fmla="*/ 0 h 693"/>
                    <a:gd name="T30" fmla="*/ 0 w 631"/>
                    <a:gd name="T31" fmla="*/ 0 h 693"/>
                    <a:gd name="T32" fmla="*/ 0 w 631"/>
                    <a:gd name="T33" fmla="*/ 0 h 693"/>
                    <a:gd name="T34" fmla="*/ 0 w 631"/>
                    <a:gd name="T35" fmla="*/ 0 h 693"/>
                    <a:gd name="T36" fmla="*/ 0 w 631"/>
                    <a:gd name="T37" fmla="*/ 0 h 693"/>
                    <a:gd name="T38" fmla="*/ 0 w 631"/>
                    <a:gd name="T39" fmla="*/ 0 h 693"/>
                    <a:gd name="T40" fmla="*/ 0 w 631"/>
                    <a:gd name="T41" fmla="*/ 0 h 693"/>
                    <a:gd name="T42" fmla="*/ 0 w 631"/>
                    <a:gd name="T43" fmla="*/ 0 h 693"/>
                    <a:gd name="T44" fmla="*/ 0 w 631"/>
                    <a:gd name="T45" fmla="*/ 0 h 693"/>
                    <a:gd name="T46" fmla="*/ 0 w 631"/>
                    <a:gd name="T47" fmla="*/ 0 h 693"/>
                    <a:gd name="T48" fmla="*/ 0 w 631"/>
                    <a:gd name="T49" fmla="*/ 0 h 693"/>
                    <a:gd name="T50" fmla="*/ 0 w 631"/>
                    <a:gd name="T51" fmla="*/ 0 h 693"/>
                    <a:gd name="T52" fmla="*/ 0 w 631"/>
                    <a:gd name="T53" fmla="*/ 0 h 693"/>
                    <a:gd name="T54" fmla="*/ 0 w 631"/>
                    <a:gd name="T55" fmla="*/ 0 h 693"/>
                    <a:gd name="T56" fmla="*/ 0 w 631"/>
                    <a:gd name="T57" fmla="*/ 0 h 693"/>
                    <a:gd name="T58" fmla="*/ 0 w 631"/>
                    <a:gd name="T59" fmla="*/ 0 h 693"/>
                    <a:gd name="T60" fmla="*/ 0 w 631"/>
                    <a:gd name="T61" fmla="*/ 0 h 693"/>
                    <a:gd name="T62" fmla="*/ 0 w 631"/>
                    <a:gd name="T63" fmla="*/ 0 h 693"/>
                    <a:gd name="T64" fmla="*/ 0 w 631"/>
                    <a:gd name="T65" fmla="*/ 0 h 693"/>
                    <a:gd name="T66" fmla="*/ 0 w 631"/>
                    <a:gd name="T67" fmla="*/ 0 h 693"/>
                    <a:gd name="T68" fmla="*/ 0 w 631"/>
                    <a:gd name="T69" fmla="*/ 0 h 693"/>
                    <a:gd name="T70" fmla="*/ 0 w 631"/>
                    <a:gd name="T71" fmla="*/ 0 h 693"/>
                    <a:gd name="T72" fmla="*/ 0 w 631"/>
                    <a:gd name="T73" fmla="*/ 0 h 693"/>
                    <a:gd name="T74" fmla="*/ 0 w 631"/>
                    <a:gd name="T75" fmla="*/ 0 h 693"/>
                    <a:gd name="T76" fmla="*/ 0 w 631"/>
                    <a:gd name="T77" fmla="*/ 0 h 693"/>
                    <a:gd name="T78" fmla="*/ 0 w 631"/>
                    <a:gd name="T79" fmla="*/ 0 h 693"/>
                    <a:gd name="T80" fmla="*/ 0 w 631"/>
                    <a:gd name="T81" fmla="*/ 0 h 693"/>
                    <a:gd name="T82" fmla="*/ 0 w 631"/>
                    <a:gd name="T83" fmla="*/ 0 h 693"/>
                    <a:gd name="T84" fmla="*/ 0 w 631"/>
                    <a:gd name="T85" fmla="*/ 0 h 693"/>
                    <a:gd name="T86" fmla="*/ 0 w 631"/>
                    <a:gd name="T87" fmla="*/ 0 h 693"/>
                    <a:gd name="T88" fmla="*/ 0 w 631"/>
                    <a:gd name="T89" fmla="*/ 0 h 693"/>
                    <a:gd name="T90" fmla="*/ 0 w 631"/>
                    <a:gd name="T91" fmla="*/ 0 h 693"/>
                    <a:gd name="T92" fmla="*/ 0 w 631"/>
                    <a:gd name="T93" fmla="*/ 0 h 693"/>
                    <a:gd name="T94" fmla="*/ 0 w 631"/>
                    <a:gd name="T95" fmla="*/ 0 h 693"/>
                    <a:gd name="T96" fmla="*/ 0 w 631"/>
                    <a:gd name="T97" fmla="*/ 0 h 6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3">
                      <a:moveTo>
                        <a:pt x="478" y="42"/>
                      </a:moveTo>
                      <a:lnTo>
                        <a:pt x="452" y="29"/>
                      </a:lnTo>
                      <a:lnTo>
                        <a:pt x="429" y="19"/>
                      </a:lnTo>
                      <a:lnTo>
                        <a:pt x="404" y="12"/>
                      </a:lnTo>
                      <a:lnTo>
                        <a:pt x="381" y="6"/>
                      </a:lnTo>
                      <a:lnTo>
                        <a:pt x="357" y="3"/>
                      </a:lnTo>
                      <a:lnTo>
                        <a:pt x="333" y="0"/>
                      </a:lnTo>
                      <a:lnTo>
                        <a:pt x="309" y="1"/>
                      </a:lnTo>
                      <a:lnTo>
                        <a:pt x="285" y="4"/>
                      </a:lnTo>
                      <a:lnTo>
                        <a:pt x="266" y="6"/>
                      </a:lnTo>
                      <a:lnTo>
                        <a:pt x="248" y="10"/>
                      </a:lnTo>
                      <a:lnTo>
                        <a:pt x="231" y="16"/>
                      </a:lnTo>
                      <a:lnTo>
                        <a:pt x="214" y="22"/>
                      </a:lnTo>
                      <a:lnTo>
                        <a:pt x="198" y="29"/>
                      </a:lnTo>
                      <a:lnTo>
                        <a:pt x="182" y="38"/>
                      </a:lnTo>
                      <a:lnTo>
                        <a:pt x="167" y="48"/>
                      </a:lnTo>
                      <a:lnTo>
                        <a:pt x="151" y="59"/>
                      </a:lnTo>
                      <a:lnTo>
                        <a:pt x="137" y="72"/>
                      </a:lnTo>
                      <a:lnTo>
                        <a:pt x="124" y="85"/>
                      </a:lnTo>
                      <a:lnTo>
                        <a:pt x="110" y="100"/>
                      </a:lnTo>
                      <a:lnTo>
                        <a:pt x="97" y="116"/>
                      </a:lnTo>
                      <a:lnTo>
                        <a:pt x="83" y="133"/>
                      </a:lnTo>
                      <a:lnTo>
                        <a:pt x="72" y="151"/>
                      </a:lnTo>
                      <a:lnTo>
                        <a:pt x="60" y="171"/>
                      </a:lnTo>
                      <a:lnTo>
                        <a:pt x="49" y="192"/>
                      </a:lnTo>
                      <a:lnTo>
                        <a:pt x="40" y="210"/>
                      </a:lnTo>
                      <a:lnTo>
                        <a:pt x="32" y="228"/>
                      </a:lnTo>
                      <a:lnTo>
                        <a:pt x="24" y="245"/>
                      </a:lnTo>
                      <a:lnTo>
                        <a:pt x="19" y="263"/>
                      </a:lnTo>
                      <a:lnTo>
                        <a:pt x="13" y="279"/>
                      </a:lnTo>
                      <a:lnTo>
                        <a:pt x="9" y="296"/>
                      </a:lnTo>
                      <a:lnTo>
                        <a:pt x="5" y="313"/>
                      </a:lnTo>
                      <a:lnTo>
                        <a:pt x="2" y="328"/>
                      </a:lnTo>
                      <a:lnTo>
                        <a:pt x="1" y="345"/>
                      </a:lnTo>
                      <a:lnTo>
                        <a:pt x="0" y="361"/>
                      </a:lnTo>
                      <a:lnTo>
                        <a:pt x="0" y="376"/>
                      </a:lnTo>
                      <a:lnTo>
                        <a:pt x="1" y="392"/>
                      </a:lnTo>
                      <a:lnTo>
                        <a:pt x="2" y="408"/>
                      </a:lnTo>
                      <a:lnTo>
                        <a:pt x="4" y="423"/>
                      </a:lnTo>
                      <a:lnTo>
                        <a:pt x="9" y="439"/>
                      </a:lnTo>
                      <a:lnTo>
                        <a:pt x="12" y="453"/>
                      </a:lnTo>
                      <a:lnTo>
                        <a:pt x="18" y="468"/>
                      </a:lnTo>
                      <a:lnTo>
                        <a:pt x="23" y="482"/>
                      </a:lnTo>
                      <a:lnTo>
                        <a:pt x="30" y="496"/>
                      </a:lnTo>
                      <a:lnTo>
                        <a:pt x="37" y="509"/>
                      </a:lnTo>
                      <a:lnTo>
                        <a:pt x="44" y="522"/>
                      </a:lnTo>
                      <a:lnTo>
                        <a:pt x="53" y="535"/>
                      </a:lnTo>
                      <a:lnTo>
                        <a:pt x="62" y="548"/>
                      </a:lnTo>
                      <a:lnTo>
                        <a:pt x="72" y="559"/>
                      </a:lnTo>
                      <a:lnTo>
                        <a:pt x="83" y="571"/>
                      </a:lnTo>
                      <a:lnTo>
                        <a:pt x="95" y="583"/>
                      </a:lnTo>
                      <a:lnTo>
                        <a:pt x="107" y="594"/>
                      </a:lnTo>
                      <a:lnTo>
                        <a:pt x="120" y="605"/>
                      </a:lnTo>
                      <a:lnTo>
                        <a:pt x="135" y="615"/>
                      </a:lnTo>
                      <a:lnTo>
                        <a:pt x="149" y="625"/>
                      </a:lnTo>
                      <a:lnTo>
                        <a:pt x="165" y="634"/>
                      </a:lnTo>
                      <a:lnTo>
                        <a:pt x="182" y="643"/>
                      </a:lnTo>
                      <a:lnTo>
                        <a:pt x="208" y="656"/>
                      </a:lnTo>
                      <a:lnTo>
                        <a:pt x="235" y="667"/>
                      </a:lnTo>
                      <a:lnTo>
                        <a:pt x="262" y="676"/>
                      </a:lnTo>
                      <a:lnTo>
                        <a:pt x="287" y="683"/>
                      </a:lnTo>
                      <a:lnTo>
                        <a:pt x="314" y="689"/>
                      </a:lnTo>
                      <a:lnTo>
                        <a:pt x="340" y="692"/>
                      </a:lnTo>
                      <a:lnTo>
                        <a:pt x="365" y="693"/>
                      </a:lnTo>
                      <a:lnTo>
                        <a:pt x="391" y="693"/>
                      </a:lnTo>
                      <a:lnTo>
                        <a:pt x="534" y="419"/>
                      </a:lnTo>
                      <a:lnTo>
                        <a:pt x="307" y="302"/>
                      </a:lnTo>
                      <a:lnTo>
                        <a:pt x="283" y="383"/>
                      </a:lnTo>
                      <a:lnTo>
                        <a:pt x="410" y="449"/>
                      </a:lnTo>
                      <a:lnTo>
                        <a:pt x="328" y="606"/>
                      </a:lnTo>
                      <a:lnTo>
                        <a:pt x="316" y="606"/>
                      </a:lnTo>
                      <a:lnTo>
                        <a:pt x="304" y="604"/>
                      </a:lnTo>
                      <a:lnTo>
                        <a:pt x="291" y="602"/>
                      </a:lnTo>
                      <a:lnTo>
                        <a:pt x="277" y="598"/>
                      </a:lnTo>
                      <a:lnTo>
                        <a:pt x="264" y="594"/>
                      </a:lnTo>
                      <a:lnTo>
                        <a:pt x="251" y="588"/>
                      </a:lnTo>
                      <a:lnTo>
                        <a:pt x="237" y="583"/>
                      </a:lnTo>
                      <a:lnTo>
                        <a:pt x="224" y="576"/>
                      </a:lnTo>
                      <a:lnTo>
                        <a:pt x="208" y="568"/>
                      </a:lnTo>
                      <a:lnTo>
                        <a:pt x="195" y="558"/>
                      </a:lnTo>
                      <a:lnTo>
                        <a:pt x="180" y="548"/>
                      </a:lnTo>
                      <a:lnTo>
                        <a:pt x="168" y="537"/>
                      </a:lnTo>
                      <a:lnTo>
                        <a:pt x="155" y="526"/>
                      </a:lnTo>
                      <a:lnTo>
                        <a:pt x="144" y="513"/>
                      </a:lnTo>
                      <a:lnTo>
                        <a:pt x="134" y="500"/>
                      </a:lnTo>
                      <a:lnTo>
                        <a:pt x="125" y="488"/>
                      </a:lnTo>
                      <a:lnTo>
                        <a:pt x="117" y="477"/>
                      </a:lnTo>
                      <a:lnTo>
                        <a:pt x="111" y="464"/>
                      </a:lnTo>
                      <a:lnTo>
                        <a:pt x="107" y="452"/>
                      </a:lnTo>
                      <a:lnTo>
                        <a:pt x="102" y="439"/>
                      </a:lnTo>
                      <a:lnTo>
                        <a:pt x="100" y="425"/>
                      </a:lnTo>
                      <a:lnTo>
                        <a:pt x="98" y="412"/>
                      </a:lnTo>
                      <a:lnTo>
                        <a:pt x="98" y="397"/>
                      </a:lnTo>
                      <a:lnTo>
                        <a:pt x="98" y="383"/>
                      </a:lnTo>
                      <a:lnTo>
                        <a:pt x="100" y="367"/>
                      </a:lnTo>
                      <a:lnTo>
                        <a:pt x="102" y="352"/>
                      </a:lnTo>
                      <a:lnTo>
                        <a:pt x="107" y="336"/>
                      </a:lnTo>
                      <a:lnTo>
                        <a:pt x="111" y="319"/>
                      </a:lnTo>
                      <a:lnTo>
                        <a:pt x="117" y="303"/>
                      </a:lnTo>
                      <a:lnTo>
                        <a:pt x="125" y="285"/>
                      </a:lnTo>
                      <a:lnTo>
                        <a:pt x="132" y="267"/>
                      </a:lnTo>
                      <a:lnTo>
                        <a:pt x="141" y="249"/>
                      </a:lnTo>
                      <a:lnTo>
                        <a:pt x="153" y="228"/>
                      </a:lnTo>
                      <a:lnTo>
                        <a:pt x="165" y="209"/>
                      </a:lnTo>
                      <a:lnTo>
                        <a:pt x="177" y="190"/>
                      </a:lnTo>
                      <a:lnTo>
                        <a:pt x="189" y="173"/>
                      </a:lnTo>
                      <a:lnTo>
                        <a:pt x="203" y="158"/>
                      </a:lnTo>
                      <a:lnTo>
                        <a:pt x="216" y="143"/>
                      </a:lnTo>
                      <a:lnTo>
                        <a:pt x="229" y="130"/>
                      </a:lnTo>
                      <a:lnTo>
                        <a:pt x="244" y="117"/>
                      </a:lnTo>
                      <a:lnTo>
                        <a:pt x="254" y="110"/>
                      </a:lnTo>
                      <a:lnTo>
                        <a:pt x="264" y="104"/>
                      </a:lnTo>
                      <a:lnTo>
                        <a:pt x="274" y="99"/>
                      </a:lnTo>
                      <a:lnTo>
                        <a:pt x="285" y="94"/>
                      </a:lnTo>
                      <a:lnTo>
                        <a:pt x="297" y="91"/>
                      </a:lnTo>
                      <a:lnTo>
                        <a:pt x="309" y="87"/>
                      </a:lnTo>
                      <a:lnTo>
                        <a:pt x="321" y="86"/>
                      </a:lnTo>
                      <a:lnTo>
                        <a:pt x="333" y="85"/>
                      </a:lnTo>
                      <a:lnTo>
                        <a:pt x="347" y="86"/>
                      </a:lnTo>
                      <a:lnTo>
                        <a:pt x="359" y="87"/>
                      </a:lnTo>
                      <a:lnTo>
                        <a:pt x="372" y="90"/>
                      </a:lnTo>
                      <a:lnTo>
                        <a:pt x="387" y="93"/>
                      </a:lnTo>
                      <a:lnTo>
                        <a:pt x="400" y="96"/>
                      </a:lnTo>
                      <a:lnTo>
                        <a:pt x="413" y="102"/>
                      </a:lnTo>
                      <a:lnTo>
                        <a:pt x="428" y="107"/>
                      </a:lnTo>
                      <a:lnTo>
                        <a:pt x="442" y="115"/>
                      </a:lnTo>
                      <a:lnTo>
                        <a:pt x="464" y="128"/>
                      </a:lnTo>
                      <a:lnTo>
                        <a:pt x="483" y="140"/>
                      </a:lnTo>
                      <a:lnTo>
                        <a:pt x="499" y="153"/>
                      </a:lnTo>
                      <a:lnTo>
                        <a:pt x="513" y="168"/>
                      </a:lnTo>
                      <a:lnTo>
                        <a:pt x="526" y="182"/>
                      </a:lnTo>
                      <a:lnTo>
                        <a:pt x="537" y="198"/>
                      </a:lnTo>
                      <a:lnTo>
                        <a:pt x="548" y="216"/>
                      </a:lnTo>
                      <a:lnTo>
                        <a:pt x="559" y="233"/>
                      </a:lnTo>
                      <a:lnTo>
                        <a:pt x="631" y="199"/>
                      </a:lnTo>
                      <a:lnTo>
                        <a:pt x="617" y="172"/>
                      </a:lnTo>
                      <a:lnTo>
                        <a:pt x="602" y="149"/>
                      </a:lnTo>
                      <a:lnTo>
                        <a:pt x="594" y="138"/>
                      </a:lnTo>
                      <a:lnTo>
                        <a:pt x="585" y="126"/>
                      </a:lnTo>
                      <a:lnTo>
                        <a:pt x="576" y="116"/>
                      </a:lnTo>
                      <a:lnTo>
                        <a:pt x="567" y="106"/>
                      </a:lnTo>
                      <a:lnTo>
                        <a:pt x="557" y="97"/>
                      </a:lnTo>
                      <a:lnTo>
                        <a:pt x="548" y="88"/>
                      </a:lnTo>
                      <a:lnTo>
                        <a:pt x="537" y="80"/>
                      </a:lnTo>
                      <a:lnTo>
                        <a:pt x="526" y="72"/>
                      </a:lnTo>
                      <a:lnTo>
                        <a:pt x="503" y="56"/>
                      </a:lnTo>
                      <a:lnTo>
                        <a:pt x="478" y="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173">
                  <a:extLst>
                    <a:ext uri="{FF2B5EF4-FFF2-40B4-BE49-F238E27FC236}">
                      <a16:creationId xmlns:a16="http://schemas.microsoft.com/office/drawing/2014/main" id="{87D2E712-CD79-4D79-ACF8-CAC1EB8CB6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45" y="3975"/>
                  <a:ext cx="82" cy="90"/>
                </a:xfrm>
                <a:custGeom>
                  <a:avLst/>
                  <a:gdLst>
                    <a:gd name="T0" fmla="*/ 0 w 739"/>
                    <a:gd name="T1" fmla="*/ 0 h 808"/>
                    <a:gd name="T2" fmla="*/ 0 w 739"/>
                    <a:gd name="T3" fmla="*/ 0 h 808"/>
                    <a:gd name="T4" fmla="*/ 0 w 739"/>
                    <a:gd name="T5" fmla="*/ 0 h 808"/>
                    <a:gd name="T6" fmla="*/ 0 w 739"/>
                    <a:gd name="T7" fmla="*/ 0 h 808"/>
                    <a:gd name="T8" fmla="*/ 0 w 739"/>
                    <a:gd name="T9" fmla="*/ 0 h 808"/>
                    <a:gd name="T10" fmla="*/ 0 w 739"/>
                    <a:gd name="T11" fmla="*/ 0 h 808"/>
                    <a:gd name="T12" fmla="*/ 0 w 739"/>
                    <a:gd name="T13" fmla="*/ 0 h 808"/>
                    <a:gd name="T14" fmla="*/ 0 w 739"/>
                    <a:gd name="T15" fmla="*/ 0 h 808"/>
                    <a:gd name="T16" fmla="*/ 0 w 739"/>
                    <a:gd name="T17" fmla="*/ 0 h 808"/>
                    <a:gd name="T18" fmla="*/ 0 w 739"/>
                    <a:gd name="T19" fmla="*/ 0 h 808"/>
                    <a:gd name="T20" fmla="*/ 0 w 739"/>
                    <a:gd name="T21" fmla="*/ 0 h 808"/>
                    <a:gd name="T22" fmla="*/ 0 w 739"/>
                    <a:gd name="T23" fmla="*/ 0 h 808"/>
                    <a:gd name="T24" fmla="*/ 0 w 739"/>
                    <a:gd name="T25" fmla="*/ 0 h 808"/>
                    <a:gd name="T26" fmla="*/ 0 w 739"/>
                    <a:gd name="T27" fmla="*/ 0 h 808"/>
                    <a:gd name="T28" fmla="*/ 0 w 739"/>
                    <a:gd name="T29" fmla="*/ 0 h 808"/>
                    <a:gd name="T30" fmla="*/ 0 w 739"/>
                    <a:gd name="T31" fmla="*/ 0 h 808"/>
                    <a:gd name="T32" fmla="*/ 0 w 739"/>
                    <a:gd name="T33" fmla="*/ 0 h 808"/>
                    <a:gd name="T34" fmla="*/ 0 w 739"/>
                    <a:gd name="T35" fmla="*/ 0 h 808"/>
                    <a:gd name="T36" fmla="*/ 0 w 739"/>
                    <a:gd name="T37" fmla="*/ 0 h 808"/>
                    <a:gd name="T38" fmla="*/ 0 w 739"/>
                    <a:gd name="T39" fmla="*/ 0 h 808"/>
                    <a:gd name="T40" fmla="*/ 0 w 739"/>
                    <a:gd name="T41" fmla="*/ 0 h 808"/>
                    <a:gd name="T42" fmla="*/ 0 w 739"/>
                    <a:gd name="T43" fmla="*/ 0 h 808"/>
                    <a:gd name="T44" fmla="*/ 0 w 739"/>
                    <a:gd name="T45" fmla="*/ 0 h 808"/>
                    <a:gd name="T46" fmla="*/ 0 w 739"/>
                    <a:gd name="T47" fmla="*/ 0 h 808"/>
                    <a:gd name="T48" fmla="*/ 0 w 739"/>
                    <a:gd name="T49" fmla="*/ 0 h 808"/>
                    <a:gd name="T50" fmla="*/ 0 w 739"/>
                    <a:gd name="T51" fmla="*/ 0 h 808"/>
                    <a:gd name="T52" fmla="*/ 0 w 739"/>
                    <a:gd name="T53" fmla="*/ 0 h 808"/>
                    <a:gd name="T54" fmla="*/ 0 w 739"/>
                    <a:gd name="T55" fmla="*/ 0 h 808"/>
                    <a:gd name="T56" fmla="*/ 0 w 739"/>
                    <a:gd name="T57" fmla="*/ 0 h 808"/>
                    <a:gd name="T58" fmla="*/ 0 w 739"/>
                    <a:gd name="T59" fmla="*/ 0 h 808"/>
                    <a:gd name="T60" fmla="*/ 0 w 739"/>
                    <a:gd name="T61" fmla="*/ 0 h 808"/>
                    <a:gd name="T62" fmla="*/ 0 w 739"/>
                    <a:gd name="T63" fmla="*/ 0 h 808"/>
                    <a:gd name="T64" fmla="*/ 0 w 739"/>
                    <a:gd name="T65" fmla="*/ 0 h 808"/>
                    <a:gd name="T66" fmla="*/ 0 w 739"/>
                    <a:gd name="T67" fmla="*/ 0 h 808"/>
                    <a:gd name="T68" fmla="*/ 0 w 739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8">
                      <a:moveTo>
                        <a:pt x="0" y="579"/>
                      </a:moveTo>
                      <a:lnTo>
                        <a:pt x="92" y="627"/>
                      </a:lnTo>
                      <a:lnTo>
                        <a:pt x="240" y="327"/>
                      </a:lnTo>
                      <a:lnTo>
                        <a:pt x="269" y="269"/>
                      </a:lnTo>
                      <a:lnTo>
                        <a:pt x="291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8" y="293"/>
                      </a:lnTo>
                      <a:lnTo>
                        <a:pt x="318" y="325"/>
                      </a:lnTo>
                      <a:lnTo>
                        <a:pt x="320" y="356"/>
                      </a:lnTo>
                      <a:lnTo>
                        <a:pt x="346" y="760"/>
                      </a:lnTo>
                      <a:lnTo>
                        <a:pt x="438" y="808"/>
                      </a:lnTo>
                      <a:lnTo>
                        <a:pt x="739" y="229"/>
                      </a:lnTo>
                      <a:lnTo>
                        <a:pt x="652" y="183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4" y="588"/>
                      </a:lnTo>
                      <a:lnTo>
                        <a:pt x="437" y="626"/>
                      </a:lnTo>
                      <a:lnTo>
                        <a:pt x="432" y="641"/>
                      </a:lnTo>
                      <a:lnTo>
                        <a:pt x="432" y="635"/>
                      </a:lnTo>
                      <a:lnTo>
                        <a:pt x="432" y="623"/>
                      </a:lnTo>
                      <a:lnTo>
                        <a:pt x="432" y="605"/>
                      </a:lnTo>
                      <a:lnTo>
                        <a:pt x="432" y="583"/>
                      </a:lnTo>
                      <a:lnTo>
                        <a:pt x="431" y="557"/>
                      </a:lnTo>
                      <a:lnTo>
                        <a:pt x="431" y="528"/>
                      </a:lnTo>
                      <a:lnTo>
                        <a:pt x="429" y="498"/>
                      </a:lnTo>
                      <a:lnTo>
                        <a:pt x="428" y="467"/>
                      </a:lnTo>
                      <a:lnTo>
                        <a:pt x="404" y="54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Freeform 174">
                  <a:extLst>
                    <a:ext uri="{FF2B5EF4-FFF2-40B4-BE49-F238E27FC236}">
                      <a16:creationId xmlns:a16="http://schemas.microsoft.com/office/drawing/2014/main" id="{5207FEFE-761B-473E-9B29-29300C2A207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84" y="3776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2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8" y="625"/>
                      </a:lnTo>
                      <a:lnTo>
                        <a:pt x="432" y="640"/>
                      </a:lnTo>
                      <a:lnTo>
                        <a:pt x="432" y="633"/>
                      </a:lnTo>
                      <a:lnTo>
                        <a:pt x="432" y="621"/>
                      </a:lnTo>
                      <a:lnTo>
                        <a:pt x="432" y="603"/>
                      </a:lnTo>
                      <a:lnTo>
                        <a:pt x="432" y="581"/>
                      </a:lnTo>
                      <a:lnTo>
                        <a:pt x="432" y="555"/>
                      </a:lnTo>
                      <a:lnTo>
                        <a:pt x="431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4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Freeform 175">
                  <a:extLst>
                    <a:ext uri="{FF2B5EF4-FFF2-40B4-BE49-F238E27FC236}">
                      <a16:creationId xmlns:a16="http://schemas.microsoft.com/office/drawing/2014/main" id="{1790EA65-8658-44A7-9DD8-777EFB1AC16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55" y="3824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4" y="195"/>
                      </a:lnTo>
                      <a:lnTo>
                        <a:pt x="500" y="210"/>
                      </a:lnTo>
                      <a:lnTo>
                        <a:pt x="507" y="217"/>
                      </a:lnTo>
                      <a:lnTo>
                        <a:pt x="514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30" y="252"/>
                      </a:lnTo>
                      <a:lnTo>
                        <a:pt x="535" y="261"/>
                      </a:lnTo>
                      <a:lnTo>
                        <a:pt x="539" y="272"/>
                      </a:lnTo>
                      <a:lnTo>
                        <a:pt x="543" y="283"/>
                      </a:lnTo>
                      <a:lnTo>
                        <a:pt x="546" y="294"/>
                      </a:lnTo>
                      <a:lnTo>
                        <a:pt x="548" y="304"/>
                      </a:lnTo>
                      <a:lnTo>
                        <a:pt x="549" y="316"/>
                      </a:lnTo>
                      <a:lnTo>
                        <a:pt x="551" y="327"/>
                      </a:lnTo>
                      <a:lnTo>
                        <a:pt x="551" y="338"/>
                      </a:lnTo>
                      <a:lnTo>
                        <a:pt x="551" y="349"/>
                      </a:lnTo>
                      <a:lnTo>
                        <a:pt x="549" y="360"/>
                      </a:lnTo>
                      <a:lnTo>
                        <a:pt x="547" y="372"/>
                      </a:lnTo>
                      <a:lnTo>
                        <a:pt x="545" y="385"/>
                      </a:lnTo>
                      <a:lnTo>
                        <a:pt x="542" y="397"/>
                      </a:lnTo>
                      <a:lnTo>
                        <a:pt x="537" y="409"/>
                      </a:lnTo>
                      <a:lnTo>
                        <a:pt x="533" y="423"/>
                      </a:lnTo>
                      <a:lnTo>
                        <a:pt x="522" y="451"/>
                      </a:lnTo>
                      <a:lnTo>
                        <a:pt x="507" y="480"/>
                      </a:lnTo>
                      <a:lnTo>
                        <a:pt x="494" y="504"/>
                      </a:lnTo>
                      <a:lnTo>
                        <a:pt x="480" y="525"/>
                      </a:lnTo>
                      <a:lnTo>
                        <a:pt x="467" y="544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5" y="619"/>
                      </a:lnTo>
                      <a:lnTo>
                        <a:pt x="350" y="622"/>
                      </a:lnTo>
                      <a:lnTo>
                        <a:pt x="335" y="625"/>
                      </a:lnTo>
                      <a:lnTo>
                        <a:pt x="321" y="625"/>
                      </a:lnTo>
                      <a:lnTo>
                        <a:pt x="305" y="623"/>
                      </a:lnTo>
                      <a:lnTo>
                        <a:pt x="291" y="621"/>
                      </a:lnTo>
                      <a:lnTo>
                        <a:pt x="276" y="618"/>
                      </a:lnTo>
                      <a:lnTo>
                        <a:pt x="257" y="612"/>
                      </a:lnTo>
                      <a:lnTo>
                        <a:pt x="239" y="606"/>
                      </a:lnTo>
                      <a:lnTo>
                        <a:pt x="222" y="598"/>
                      </a:lnTo>
                      <a:lnTo>
                        <a:pt x="198" y="586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6"/>
                      </a:moveTo>
                      <a:lnTo>
                        <a:pt x="169" y="664"/>
                      </a:lnTo>
                      <a:lnTo>
                        <a:pt x="193" y="676"/>
                      </a:lnTo>
                      <a:lnTo>
                        <a:pt x="214" y="686"/>
                      </a:lnTo>
                      <a:lnTo>
                        <a:pt x="234" y="695"/>
                      </a:lnTo>
                      <a:lnTo>
                        <a:pt x="251" y="702"/>
                      </a:lnTo>
                      <a:lnTo>
                        <a:pt x="267" y="708"/>
                      </a:lnTo>
                      <a:lnTo>
                        <a:pt x="286" y="712"/>
                      </a:lnTo>
                      <a:lnTo>
                        <a:pt x="306" y="715"/>
                      </a:lnTo>
                      <a:lnTo>
                        <a:pt x="328" y="716"/>
                      </a:lnTo>
                      <a:lnTo>
                        <a:pt x="350" y="715"/>
                      </a:lnTo>
                      <a:lnTo>
                        <a:pt x="373" y="712"/>
                      </a:lnTo>
                      <a:lnTo>
                        <a:pt x="386" y="709"/>
                      </a:lnTo>
                      <a:lnTo>
                        <a:pt x="398" y="706"/>
                      </a:lnTo>
                      <a:lnTo>
                        <a:pt x="410" y="703"/>
                      </a:lnTo>
                      <a:lnTo>
                        <a:pt x="422" y="698"/>
                      </a:lnTo>
                      <a:lnTo>
                        <a:pt x="435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4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20" y="639"/>
                      </a:lnTo>
                      <a:lnTo>
                        <a:pt x="532" y="628"/>
                      </a:lnTo>
                      <a:lnTo>
                        <a:pt x="543" y="616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6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6" y="525"/>
                      </a:lnTo>
                      <a:lnTo>
                        <a:pt x="616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9" y="449"/>
                      </a:lnTo>
                      <a:lnTo>
                        <a:pt x="644" y="432"/>
                      </a:lnTo>
                      <a:lnTo>
                        <a:pt x="649" y="415"/>
                      </a:lnTo>
                      <a:lnTo>
                        <a:pt x="652" y="397"/>
                      </a:lnTo>
                      <a:lnTo>
                        <a:pt x="654" y="381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5" y="332"/>
                      </a:lnTo>
                      <a:lnTo>
                        <a:pt x="653" y="317"/>
                      </a:lnTo>
                      <a:lnTo>
                        <a:pt x="650" y="301"/>
                      </a:lnTo>
                      <a:lnTo>
                        <a:pt x="646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6" y="215"/>
                      </a:lnTo>
                      <a:lnTo>
                        <a:pt x="605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2"/>
                      </a:lnTo>
                      <a:lnTo>
                        <a:pt x="548" y="139"/>
                      </a:lnTo>
                      <a:lnTo>
                        <a:pt x="533" y="127"/>
                      </a:lnTo>
                      <a:lnTo>
                        <a:pt x="512" y="114"/>
                      </a:lnTo>
                      <a:lnTo>
                        <a:pt x="487" y="99"/>
                      </a:lnTo>
                      <a:lnTo>
                        <a:pt x="460" y="84"/>
                      </a:lnTo>
                      <a:lnTo>
                        <a:pt x="430" y="68"/>
                      </a:lnTo>
                      <a:lnTo>
                        <a:pt x="300" y="0"/>
                      </a:lnTo>
                      <a:lnTo>
                        <a:pt x="0" y="5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Freeform 176">
                  <a:extLst>
                    <a:ext uri="{FF2B5EF4-FFF2-40B4-BE49-F238E27FC236}">
                      <a16:creationId xmlns:a16="http://schemas.microsoft.com/office/drawing/2014/main" id="{772655AA-B0CA-470B-A6EB-1CBF9329834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22" y="3716"/>
                  <a:ext cx="70" cy="83"/>
                </a:xfrm>
                <a:custGeom>
                  <a:avLst/>
                  <a:gdLst>
                    <a:gd name="T0" fmla="*/ 0 w 629"/>
                    <a:gd name="T1" fmla="*/ 0 h 748"/>
                    <a:gd name="T2" fmla="*/ 0 w 629"/>
                    <a:gd name="T3" fmla="*/ 0 h 748"/>
                    <a:gd name="T4" fmla="*/ 0 w 629"/>
                    <a:gd name="T5" fmla="*/ 0 h 748"/>
                    <a:gd name="T6" fmla="*/ 0 w 629"/>
                    <a:gd name="T7" fmla="*/ 0 h 748"/>
                    <a:gd name="T8" fmla="*/ 0 w 629"/>
                    <a:gd name="T9" fmla="*/ 0 h 748"/>
                    <a:gd name="T10" fmla="*/ 0 w 629"/>
                    <a:gd name="T11" fmla="*/ 0 h 748"/>
                    <a:gd name="T12" fmla="*/ 0 w 629"/>
                    <a:gd name="T13" fmla="*/ 0 h 748"/>
                    <a:gd name="T14" fmla="*/ 0 w 629"/>
                    <a:gd name="T15" fmla="*/ 0 h 748"/>
                    <a:gd name="T16" fmla="*/ 0 w 629"/>
                    <a:gd name="T17" fmla="*/ 0 h 748"/>
                    <a:gd name="T18" fmla="*/ 0 w 629"/>
                    <a:gd name="T19" fmla="*/ 0 h 748"/>
                    <a:gd name="T20" fmla="*/ 0 w 629"/>
                    <a:gd name="T21" fmla="*/ 0 h 748"/>
                    <a:gd name="T22" fmla="*/ 0 w 629"/>
                    <a:gd name="T23" fmla="*/ 0 h 748"/>
                    <a:gd name="T24" fmla="*/ 0 w 629"/>
                    <a:gd name="T25" fmla="*/ 0 h 748"/>
                    <a:gd name="T26" fmla="*/ 0 w 629"/>
                    <a:gd name="T27" fmla="*/ 0 h 748"/>
                    <a:gd name="T28" fmla="*/ 0 w 629"/>
                    <a:gd name="T29" fmla="*/ 0 h 748"/>
                    <a:gd name="T30" fmla="*/ 0 w 629"/>
                    <a:gd name="T31" fmla="*/ 0 h 748"/>
                    <a:gd name="T32" fmla="*/ 0 w 629"/>
                    <a:gd name="T33" fmla="*/ 0 h 748"/>
                    <a:gd name="T34" fmla="*/ 0 w 629"/>
                    <a:gd name="T35" fmla="*/ 0 h 748"/>
                    <a:gd name="T36" fmla="*/ 0 w 629"/>
                    <a:gd name="T37" fmla="*/ 0 h 748"/>
                    <a:gd name="T38" fmla="*/ 0 w 629"/>
                    <a:gd name="T39" fmla="*/ 0 h 74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8">
                      <a:moveTo>
                        <a:pt x="530" y="106"/>
                      </a:moveTo>
                      <a:lnTo>
                        <a:pt x="527" y="119"/>
                      </a:lnTo>
                      <a:lnTo>
                        <a:pt x="522" y="154"/>
                      </a:lnTo>
                      <a:lnTo>
                        <a:pt x="515" y="203"/>
                      </a:lnTo>
                      <a:lnTo>
                        <a:pt x="506" y="260"/>
                      </a:lnTo>
                      <a:lnTo>
                        <a:pt x="498" y="318"/>
                      </a:lnTo>
                      <a:lnTo>
                        <a:pt x="491" y="368"/>
                      </a:lnTo>
                      <a:lnTo>
                        <a:pt x="486" y="405"/>
                      </a:lnTo>
                      <a:lnTo>
                        <a:pt x="484" y="420"/>
                      </a:lnTo>
                      <a:lnTo>
                        <a:pt x="297" y="323"/>
                      </a:lnTo>
                      <a:lnTo>
                        <a:pt x="530" y="106"/>
                      </a:lnTo>
                      <a:close/>
                      <a:moveTo>
                        <a:pt x="519" y="0"/>
                      </a:moveTo>
                      <a:lnTo>
                        <a:pt x="0" y="466"/>
                      </a:lnTo>
                      <a:lnTo>
                        <a:pt x="90" y="513"/>
                      </a:lnTo>
                      <a:lnTo>
                        <a:pt x="234" y="384"/>
                      </a:lnTo>
                      <a:lnTo>
                        <a:pt x="467" y="505"/>
                      </a:lnTo>
                      <a:lnTo>
                        <a:pt x="442" y="696"/>
                      </a:lnTo>
                      <a:lnTo>
                        <a:pt x="542" y="748"/>
                      </a:lnTo>
                      <a:lnTo>
                        <a:pt x="629" y="58"/>
                      </a:lnTo>
                      <a:lnTo>
                        <a:pt x="51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Freeform 177">
                  <a:extLst>
                    <a:ext uri="{FF2B5EF4-FFF2-40B4-BE49-F238E27FC236}">
                      <a16:creationId xmlns:a16="http://schemas.microsoft.com/office/drawing/2014/main" id="{44986BF6-148C-41DB-9921-A817C3C440CF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0" y="3463"/>
                  <a:ext cx="70" cy="83"/>
                </a:xfrm>
                <a:custGeom>
                  <a:avLst/>
                  <a:gdLst>
                    <a:gd name="T0" fmla="*/ 0 w 629"/>
                    <a:gd name="T1" fmla="*/ 0 h 749"/>
                    <a:gd name="T2" fmla="*/ 0 w 629"/>
                    <a:gd name="T3" fmla="*/ 0 h 749"/>
                    <a:gd name="T4" fmla="*/ 0 w 629"/>
                    <a:gd name="T5" fmla="*/ 0 h 749"/>
                    <a:gd name="T6" fmla="*/ 0 w 629"/>
                    <a:gd name="T7" fmla="*/ 0 h 749"/>
                    <a:gd name="T8" fmla="*/ 0 w 629"/>
                    <a:gd name="T9" fmla="*/ 0 h 749"/>
                    <a:gd name="T10" fmla="*/ 0 w 629"/>
                    <a:gd name="T11" fmla="*/ 0 h 749"/>
                    <a:gd name="T12" fmla="*/ 0 w 629"/>
                    <a:gd name="T13" fmla="*/ 0 h 749"/>
                    <a:gd name="T14" fmla="*/ 0 w 629"/>
                    <a:gd name="T15" fmla="*/ 0 h 749"/>
                    <a:gd name="T16" fmla="*/ 0 w 629"/>
                    <a:gd name="T17" fmla="*/ 0 h 749"/>
                    <a:gd name="T18" fmla="*/ 0 w 629"/>
                    <a:gd name="T19" fmla="*/ 0 h 749"/>
                    <a:gd name="T20" fmla="*/ 0 w 629"/>
                    <a:gd name="T21" fmla="*/ 0 h 749"/>
                    <a:gd name="T22" fmla="*/ 0 w 629"/>
                    <a:gd name="T23" fmla="*/ 0 h 749"/>
                    <a:gd name="T24" fmla="*/ 0 w 629"/>
                    <a:gd name="T25" fmla="*/ 0 h 749"/>
                    <a:gd name="T26" fmla="*/ 0 w 629"/>
                    <a:gd name="T27" fmla="*/ 0 h 749"/>
                    <a:gd name="T28" fmla="*/ 0 w 629"/>
                    <a:gd name="T29" fmla="*/ 0 h 749"/>
                    <a:gd name="T30" fmla="*/ 0 w 629"/>
                    <a:gd name="T31" fmla="*/ 0 h 749"/>
                    <a:gd name="T32" fmla="*/ 0 w 629"/>
                    <a:gd name="T33" fmla="*/ 0 h 749"/>
                    <a:gd name="T34" fmla="*/ 0 w 629"/>
                    <a:gd name="T35" fmla="*/ 0 h 749"/>
                    <a:gd name="T36" fmla="*/ 0 w 629"/>
                    <a:gd name="T37" fmla="*/ 0 h 749"/>
                    <a:gd name="T38" fmla="*/ 0 w 629"/>
                    <a:gd name="T39" fmla="*/ 0 h 74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629" h="749">
                      <a:moveTo>
                        <a:pt x="528" y="106"/>
                      </a:moveTo>
                      <a:lnTo>
                        <a:pt x="527" y="120"/>
                      </a:lnTo>
                      <a:lnTo>
                        <a:pt x="522" y="154"/>
                      </a:lnTo>
                      <a:lnTo>
                        <a:pt x="514" y="204"/>
                      </a:lnTo>
                      <a:lnTo>
                        <a:pt x="506" y="261"/>
                      </a:lnTo>
                      <a:lnTo>
                        <a:pt x="498" y="318"/>
                      </a:lnTo>
                      <a:lnTo>
                        <a:pt x="490" y="368"/>
                      </a:lnTo>
                      <a:lnTo>
                        <a:pt x="485" y="405"/>
                      </a:lnTo>
                      <a:lnTo>
                        <a:pt x="484" y="421"/>
                      </a:lnTo>
                      <a:lnTo>
                        <a:pt x="296" y="324"/>
                      </a:lnTo>
                      <a:lnTo>
                        <a:pt x="528" y="106"/>
                      </a:lnTo>
                      <a:close/>
                      <a:moveTo>
                        <a:pt x="517" y="0"/>
                      </a:moveTo>
                      <a:lnTo>
                        <a:pt x="0" y="468"/>
                      </a:lnTo>
                      <a:lnTo>
                        <a:pt x="90" y="514"/>
                      </a:lnTo>
                      <a:lnTo>
                        <a:pt x="234" y="384"/>
                      </a:lnTo>
                      <a:lnTo>
                        <a:pt x="466" y="505"/>
                      </a:lnTo>
                      <a:lnTo>
                        <a:pt x="441" y="697"/>
                      </a:lnTo>
                      <a:lnTo>
                        <a:pt x="542" y="749"/>
                      </a:lnTo>
                      <a:lnTo>
                        <a:pt x="629" y="58"/>
                      </a:lnTo>
                      <a:lnTo>
                        <a:pt x="5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Freeform 178">
                  <a:extLst>
                    <a:ext uri="{FF2B5EF4-FFF2-40B4-BE49-F238E27FC236}">
                      <a16:creationId xmlns:a16="http://schemas.microsoft.com/office/drawing/2014/main" id="{135460CD-D3C2-4654-92FD-2D506FF463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6" y="3742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1"/>
                      </a:lnTo>
                      <a:lnTo>
                        <a:pt x="307" y="185"/>
                      </a:lnTo>
                      <a:lnTo>
                        <a:pt x="317" y="161"/>
                      </a:lnTo>
                      <a:lnTo>
                        <a:pt x="317" y="166"/>
                      </a:lnTo>
                      <a:lnTo>
                        <a:pt x="317" y="180"/>
                      </a:lnTo>
                      <a:lnTo>
                        <a:pt x="317" y="202"/>
                      </a:lnTo>
                      <a:lnTo>
                        <a:pt x="317" y="228"/>
                      </a:lnTo>
                      <a:lnTo>
                        <a:pt x="317" y="258"/>
                      </a:lnTo>
                      <a:lnTo>
                        <a:pt x="317" y="291"/>
                      </a:lnTo>
                      <a:lnTo>
                        <a:pt x="318" y="323"/>
                      </a:lnTo>
                      <a:lnTo>
                        <a:pt x="319" y="354"/>
                      </a:lnTo>
                      <a:lnTo>
                        <a:pt x="346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2" y="640"/>
                      </a:lnTo>
                      <a:lnTo>
                        <a:pt x="432" y="634"/>
                      </a:lnTo>
                      <a:lnTo>
                        <a:pt x="432" y="622"/>
                      </a:lnTo>
                      <a:lnTo>
                        <a:pt x="432" y="604"/>
                      </a:lnTo>
                      <a:lnTo>
                        <a:pt x="432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6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Freeform 179">
                  <a:extLst>
                    <a:ext uri="{FF2B5EF4-FFF2-40B4-BE49-F238E27FC236}">
                      <a16:creationId xmlns:a16="http://schemas.microsoft.com/office/drawing/2014/main" id="{8E09D3DE-3249-46A8-8882-9B945BF78221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565" y="3778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7"/>
                      </a:moveTo>
                      <a:lnTo>
                        <a:pt x="446" y="169"/>
                      </a:lnTo>
                      <a:lnTo>
                        <a:pt x="466" y="183"/>
                      </a:lnTo>
                      <a:lnTo>
                        <a:pt x="483" y="195"/>
                      </a:lnTo>
                      <a:lnTo>
                        <a:pt x="499" y="209"/>
                      </a:lnTo>
                      <a:lnTo>
                        <a:pt x="507" y="217"/>
                      </a:lnTo>
                      <a:lnTo>
                        <a:pt x="512" y="225"/>
                      </a:lnTo>
                      <a:lnTo>
                        <a:pt x="519" y="233"/>
                      </a:lnTo>
                      <a:lnTo>
                        <a:pt x="525" y="242"/>
                      </a:lnTo>
                      <a:lnTo>
                        <a:pt x="529" y="251"/>
                      </a:lnTo>
                      <a:lnTo>
                        <a:pt x="535" y="261"/>
                      </a:lnTo>
                      <a:lnTo>
                        <a:pt x="538" y="272"/>
                      </a:lnTo>
                      <a:lnTo>
                        <a:pt x="543" y="283"/>
                      </a:lnTo>
                      <a:lnTo>
                        <a:pt x="545" y="293"/>
                      </a:lnTo>
                      <a:lnTo>
                        <a:pt x="547" y="304"/>
                      </a:lnTo>
                      <a:lnTo>
                        <a:pt x="549" y="315"/>
                      </a:lnTo>
                      <a:lnTo>
                        <a:pt x="549" y="327"/>
                      </a:lnTo>
                      <a:lnTo>
                        <a:pt x="550" y="338"/>
                      </a:lnTo>
                      <a:lnTo>
                        <a:pt x="549" y="349"/>
                      </a:lnTo>
                      <a:lnTo>
                        <a:pt x="548" y="360"/>
                      </a:lnTo>
                      <a:lnTo>
                        <a:pt x="547" y="372"/>
                      </a:lnTo>
                      <a:lnTo>
                        <a:pt x="544" y="383"/>
                      </a:lnTo>
                      <a:lnTo>
                        <a:pt x="540" y="397"/>
                      </a:lnTo>
                      <a:lnTo>
                        <a:pt x="537" y="409"/>
                      </a:lnTo>
                      <a:lnTo>
                        <a:pt x="532" y="423"/>
                      </a:lnTo>
                      <a:lnTo>
                        <a:pt x="520" y="450"/>
                      </a:lnTo>
                      <a:lnTo>
                        <a:pt x="506" y="479"/>
                      </a:lnTo>
                      <a:lnTo>
                        <a:pt x="492" y="504"/>
                      </a:lnTo>
                      <a:lnTo>
                        <a:pt x="479" y="525"/>
                      </a:lnTo>
                      <a:lnTo>
                        <a:pt x="466" y="544"/>
                      </a:lnTo>
                      <a:lnTo>
                        <a:pt x="452" y="561"/>
                      </a:lnTo>
                      <a:lnTo>
                        <a:pt x="438" y="575"/>
                      </a:lnTo>
                      <a:lnTo>
                        <a:pt x="423" y="588"/>
                      </a:lnTo>
                      <a:lnTo>
                        <a:pt x="409" y="598"/>
                      </a:lnTo>
                      <a:lnTo>
                        <a:pt x="394" y="607"/>
                      </a:lnTo>
                      <a:lnTo>
                        <a:pt x="380" y="613"/>
                      </a:lnTo>
                      <a:lnTo>
                        <a:pt x="364" y="619"/>
                      </a:lnTo>
                      <a:lnTo>
                        <a:pt x="350" y="622"/>
                      </a:lnTo>
                      <a:lnTo>
                        <a:pt x="335" y="624"/>
                      </a:lnTo>
                      <a:lnTo>
                        <a:pt x="320" y="624"/>
                      </a:lnTo>
                      <a:lnTo>
                        <a:pt x="305" y="623"/>
                      </a:lnTo>
                      <a:lnTo>
                        <a:pt x="289" y="621"/>
                      </a:lnTo>
                      <a:lnTo>
                        <a:pt x="275" y="618"/>
                      </a:lnTo>
                      <a:lnTo>
                        <a:pt x="256" y="612"/>
                      </a:lnTo>
                      <a:lnTo>
                        <a:pt x="239" y="605"/>
                      </a:lnTo>
                      <a:lnTo>
                        <a:pt x="220" y="598"/>
                      </a:lnTo>
                      <a:lnTo>
                        <a:pt x="197" y="585"/>
                      </a:lnTo>
                      <a:lnTo>
                        <a:pt x="127" y="549"/>
                      </a:lnTo>
                      <a:lnTo>
                        <a:pt x="350" y="119"/>
                      </a:lnTo>
                      <a:lnTo>
                        <a:pt x="423" y="157"/>
                      </a:lnTo>
                      <a:close/>
                      <a:moveTo>
                        <a:pt x="0" y="575"/>
                      </a:moveTo>
                      <a:lnTo>
                        <a:pt x="168" y="663"/>
                      </a:lnTo>
                      <a:lnTo>
                        <a:pt x="192" y="676"/>
                      </a:lnTo>
                      <a:lnTo>
                        <a:pt x="214" y="686"/>
                      </a:lnTo>
                      <a:lnTo>
                        <a:pt x="233" y="695"/>
                      </a:lnTo>
                      <a:lnTo>
                        <a:pt x="249" y="701"/>
                      </a:lnTo>
                      <a:lnTo>
                        <a:pt x="266" y="707"/>
                      </a:lnTo>
                      <a:lnTo>
                        <a:pt x="285" y="711"/>
                      </a:lnTo>
                      <a:lnTo>
                        <a:pt x="305" y="715"/>
                      </a:lnTo>
                      <a:lnTo>
                        <a:pt x="327" y="716"/>
                      </a:lnTo>
                      <a:lnTo>
                        <a:pt x="350" y="715"/>
                      </a:lnTo>
                      <a:lnTo>
                        <a:pt x="373" y="711"/>
                      </a:lnTo>
                      <a:lnTo>
                        <a:pt x="385" y="709"/>
                      </a:lnTo>
                      <a:lnTo>
                        <a:pt x="398" y="706"/>
                      </a:lnTo>
                      <a:lnTo>
                        <a:pt x="410" y="702"/>
                      </a:lnTo>
                      <a:lnTo>
                        <a:pt x="422" y="698"/>
                      </a:lnTo>
                      <a:lnTo>
                        <a:pt x="434" y="694"/>
                      </a:lnTo>
                      <a:lnTo>
                        <a:pt x="447" y="688"/>
                      </a:lnTo>
                      <a:lnTo>
                        <a:pt x="459" y="681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6" y="658"/>
                      </a:lnTo>
                      <a:lnTo>
                        <a:pt x="508" y="649"/>
                      </a:lnTo>
                      <a:lnTo>
                        <a:pt x="519" y="639"/>
                      </a:lnTo>
                      <a:lnTo>
                        <a:pt x="531" y="628"/>
                      </a:lnTo>
                      <a:lnTo>
                        <a:pt x="543" y="615"/>
                      </a:lnTo>
                      <a:lnTo>
                        <a:pt x="554" y="603"/>
                      </a:lnTo>
                      <a:lnTo>
                        <a:pt x="565" y="589"/>
                      </a:lnTo>
                      <a:lnTo>
                        <a:pt x="575" y="574"/>
                      </a:lnTo>
                      <a:lnTo>
                        <a:pt x="586" y="559"/>
                      </a:lnTo>
                      <a:lnTo>
                        <a:pt x="596" y="542"/>
                      </a:lnTo>
                      <a:lnTo>
                        <a:pt x="605" y="524"/>
                      </a:lnTo>
                      <a:lnTo>
                        <a:pt x="615" y="505"/>
                      </a:lnTo>
                      <a:lnTo>
                        <a:pt x="624" y="486"/>
                      </a:lnTo>
                      <a:lnTo>
                        <a:pt x="632" y="467"/>
                      </a:lnTo>
                      <a:lnTo>
                        <a:pt x="638" y="449"/>
                      </a:lnTo>
                      <a:lnTo>
                        <a:pt x="644" y="431"/>
                      </a:lnTo>
                      <a:lnTo>
                        <a:pt x="648" y="415"/>
                      </a:lnTo>
                      <a:lnTo>
                        <a:pt x="652" y="397"/>
                      </a:lnTo>
                      <a:lnTo>
                        <a:pt x="654" y="380"/>
                      </a:lnTo>
                      <a:lnTo>
                        <a:pt x="655" y="365"/>
                      </a:lnTo>
                      <a:lnTo>
                        <a:pt x="655" y="348"/>
                      </a:lnTo>
                      <a:lnTo>
                        <a:pt x="654" y="332"/>
                      </a:lnTo>
                      <a:lnTo>
                        <a:pt x="652" y="317"/>
                      </a:lnTo>
                      <a:lnTo>
                        <a:pt x="650" y="301"/>
                      </a:lnTo>
                      <a:lnTo>
                        <a:pt x="645" y="285"/>
                      </a:lnTo>
                      <a:lnTo>
                        <a:pt x="641" y="270"/>
                      </a:lnTo>
                      <a:lnTo>
                        <a:pt x="635" y="254"/>
                      </a:lnTo>
                      <a:lnTo>
                        <a:pt x="626" y="234"/>
                      </a:lnTo>
                      <a:lnTo>
                        <a:pt x="615" y="215"/>
                      </a:lnTo>
                      <a:lnTo>
                        <a:pt x="604" y="198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4" y="151"/>
                      </a:lnTo>
                      <a:lnTo>
                        <a:pt x="548" y="139"/>
                      </a:lnTo>
                      <a:lnTo>
                        <a:pt x="531" y="127"/>
                      </a:lnTo>
                      <a:lnTo>
                        <a:pt x="511" y="114"/>
                      </a:lnTo>
                      <a:lnTo>
                        <a:pt x="487" y="99"/>
                      </a:lnTo>
                      <a:lnTo>
                        <a:pt x="459" y="83"/>
                      </a:lnTo>
                      <a:lnTo>
                        <a:pt x="430" y="68"/>
                      </a:lnTo>
                      <a:lnTo>
                        <a:pt x="299" y="0"/>
                      </a:lnTo>
                      <a:lnTo>
                        <a:pt x="0" y="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Freeform 180">
                  <a:extLst>
                    <a:ext uri="{FF2B5EF4-FFF2-40B4-BE49-F238E27FC236}">
                      <a16:creationId xmlns:a16="http://schemas.microsoft.com/office/drawing/2014/main" id="{835640AB-05B8-4E5A-AE95-74221AE31480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79" y="3616"/>
                  <a:ext cx="73" cy="80"/>
                </a:xfrm>
                <a:custGeom>
                  <a:avLst/>
                  <a:gdLst>
                    <a:gd name="T0" fmla="*/ 0 w 655"/>
                    <a:gd name="T1" fmla="*/ 0 h 716"/>
                    <a:gd name="T2" fmla="*/ 0 w 655"/>
                    <a:gd name="T3" fmla="*/ 0 h 716"/>
                    <a:gd name="T4" fmla="*/ 0 w 655"/>
                    <a:gd name="T5" fmla="*/ 0 h 716"/>
                    <a:gd name="T6" fmla="*/ 0 w 655"/>
                    <a:gd name="T7" fmla="*/ 0 h 716"/>
                    <a:gd name="T8" fmla="*/ 0 w 655"/>
                    <a:gd name="T9" fmla="*/ 0 h 716"/>
                    <a:gd name="T10" fmla="*/ 0 w 655"/>
                    <a:gd name="T11" fmla="*/ 0 h 716"/>
                    <a:gd name="T12" fmla="*/ 0 w 655"/>
                    <a:gd name="T13" fmla="*/ 0 h 716"/>
                    <a:gd name="T14" fmla="*/ 0 w 655"/>
                    <a:gd name="T15" fmla="*/ 0 h 716"/>
                    <a:gd name="T16" fmla="*/ 0 w 655"/>
                    <a:gd name="T17" fmla="*/ 0 h 716"/>
                    <a:gd name="T18" fmla="*/ 0 w 655"/>
                    <a:gd name="T19" fmla="*/ 0 h 716"/>
                    <a:gd name="T20" fmla="*/ 0 w 655"/>
                    <a:gd name="T21" fmla="*/ 0 h 716"/>
                    <a:gd name="T22" fmla="*/ 0 w 655"/>
                    <a:gd name="T23" fmla="*/ 0 h 716"/>
                    <a:gd name="T24" fmla="*/ 0 w 655"/>
                    <a:gd name="T25" fmla="*/ 0 h 716"/>
                    <a:gd name="T26" fmla="*/ 0 w 655"/>
                    <a:gd name="T27" fmla="*/ 0 h 716"/>
                    <a:gd name="T28" fmla="*/ 0 w 655"/>
                    <a:gd name="T29" fmla="*/ 0 h 716"/>
                    <a:gd name="T30" fmla="*/ 0 w 655"/>
                    <a:gd name="T31" fmla="*/ 0 h 716"/>
                    <a:gd name="T32" fmla="*/ 0 w 655"/>
                    <a:gd name="T33" fmla="*/ 0 h 716"/>
                    <a:gd name="T34" fmla="*/ 0 w 655"/>
                    <a:gd name="T35" fmla="*/ 0 h 716"/>
                    <a:gd name="T36" fmla="*/ 0 w 655"/>
                    <a:gd name="T37" fmla="*/ 0 h 716"/>
                    <a:gd name="T38" fmla="*/ 0 w 655"/>
                    <a:gd name="T39" fmla="*/ 0 h 716"/>
                    <a:gd name="T40" fmla="*/ 0 w 655"/>
                    <a:gd name="T41" fmla="*/ 0 h 716"/>
                    <a:gd name="T42" fmla="*/ 0 w 655"/>
                    <a:gd name="T43" fmla="*/ 0 h 716"/>
                    <a:gd name="T44" fmla="*/ 0 w 655"/>
                    <a:gd name="T45" fmla="*/ 0 h 716"/>
                    <a:gd name="T46" fmla="*/ 0 w 655"/>
                    <a:gd name="T47" fmla="*/ 0 h 716"/>
                    <a:gd name="T48" fmla="*/ 0 w 655"/>
                    <a:gd name="T49" fmla="*/ 0 h 716"/>
                    <a:gd name="T50" fmla="*/ 0 w 655"/>
                    <a:gd name="T51" fmla="*/ 0 h 716"/>
                    <a:gd name="T52" fmla="*/ 0 w 655"/>
                    <a:gd name="T53" fmla="*/ 0 h 716"/>
                    <a:gd name="T54" fmla="*/ 0 w 655"/>
                    <a:gd name="T55" fmla="*/ 0 h 716"/>
                    <a:gd name="T56" fmla="*/ 0 w 655"/>
                    <a:gd name="T57" fmla="*/ 0 h 716"/>
                    <a:gd name="T58" fmla="*/ 0 w 655"/>
                    <a:gd name="T59" fmla="*/ 0 h 716"/>
                    <a:gd name="T60" fmla="*/ 0 w 655"/>
                    <a:gd name="T61" fmla="*/ 0 h 716"/>
                    <a:gd name="T62" fmla="*/ 0 w 655"/>
                    <a:gd name="T63" fmla="*/ 0 h 716"/>
                    <a:gd name="T64" fmla="*/ 0 w 655"/>
                    <a:gd name="T65" fmla="*/ 0 h 716"/>
                    <a:gd name="T66" fmla="*/ 0 w 655"/>
                    <a:gd name="T67" fmla="*/ 0 h 716"/>
                    <a:gd name="T68" fmla="*/ 0 w 655"/>
                    <a:gd name="T69" fmla="*/ 0 h 716"/>
                    <a:gd name="T70" fmla="*/ 0 w 655"/>
                    <a:gd name="T71" fmla="*/ 0 h 716"/>
                    <a:gd name="T72" fmla="*/ 0 w 655"/>
                    <a:gd name="T73" fmla="*/ 0 h 716"/>
                    <a:gd name="T74" fmla="*/ 0 w 655"/>
                    <a:gd name="T75" fmla="*/ 0 h 716"/>
                    <a:gd name="T76" fmla="*/ 0 w 655"/>
                    <a:gd name="T77" fmla="*/ 0 h 716"/>
                    <a:gd name="T78" fmla="*/ 0 w 655"/>
                    <a:gd name="T79" fmla="*/ 0 h 716"/>
                    <a:gd name="T80" fmla="*/ 0 w 655"/>
                    <a:gd name="T81" fmla="*/ 0 h 716"/>
                    <a:gd name="T82" fmla="*/ 0 w 655"/>
                    <a:gd name="T83" fmla="*/ 0 h 716"/>
                    <a:gd name="T84" fmla="*/ 0 w 655"/>
                    <a:gd name="T85" fmla="*/ 0 h 716"/>
                    <a:gd name="T86" fmla="*/ 0 w 655"/>
                    <a:gd name="T87" fmla="*/ 0 h 716"/>
                    <a:gd name="T88" fmla="*/ 0 w 655"/>
                    <a:gd name="T89" fmla="*/ 0 h 716"/>
                    <a:gd name="T90" fmla="*/ 0 w 655"/>
                    <a:gd name="T91" fmla="*/ 0 h 716"/>
                    <a:gd name="T92" fmla="*/ 0 w 655"/>
                    <a:gd name="T93" fmla="*/ 0 h 716"/>
                    <a:gd name="T94" fmla="*/ 0 w 655"/>
                    <a:gd name="T95" fmla="*/ 0 h 716"/>
                    <a:gd name="T96" fmla="*/ 0 w 655"/>
                    <a:gd name="T97" fmla="*/ 0 h 716"/>
                    <a:gd name="T98" fmla="*/ 0 w 655"/>
                    <a:gd name="T99" fmla="*/ 0 h 716"/>
                    <a:gd name="T100" fmla="*/ 0 w 655"/>
                    <a:gd name="T101" fmla="*/ 0 h 716"/>
                    <a:gd name="T102" fmla="*/ 0 w 655"/>
                    <a:gd name="T103" fmla="*/ 0 h 716"/>
                    <a:gd name="T104" fmla="*/ 0 w 655"/>
                    <a:gd name="T105" fmla="*/ 0 h 716"/>
                    <a:gd name="T106" fmla="*/ 0 w 655"/>
                    <a:gd name="T107" fmla="*/ 0 h 716"/>
                    <a:gd name="T108" fmla="*/ 0 w 655"/>
                    <a:gd name="T109" fmla="*/ 0 h 716"/>
                    <a:gd name="T110" fmla="*/ 0 w 655"/>
                    <a:gd name="T111" fmla="*/ 0 h 71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55" h="716">
                      <a:moveTo>
                        <a:pt x="423" y="159"/>
                      </a:moveTo>
                      <a:lnTo>
                        <a:pt x="445" y="171"/>
                      </a:lnTo>
                      <a:lnTo>
                        <a:pt x="466" y="183"/>
                      </a:lnTo>
                      <a:lnTo>
                        <a:pt x="484" y="197"/>
                      </a:lnTo>
                      <a:lnTo>
                        <a:pt x="500" y="210"/>
                      </a:lnTo>
                      <a:lnTo>
                        <a:pt x="506" y="218"/>
                      </a:lnTo>
                      <a:lnTo>
                        <a:pt x="513" y="226"/>
                      </a:lnTo>
                      <a:lnTo>
                        <a:pt x="518" y="234"/>
                      </a:lnTo>
                      <a:lnTo>
                        <a:pt x="524" y="242"/>
                      </a:lnTo>
                      <a:lnTo>
                        <a:pt x="530" y="252"/>
                      </a:lnTo>
                      <a:lnTo>
                        <a:pt x="534" y="262"/>
                      </a:lnTo>
                      <a:lnTo>
                        <a:pt x="539" y="272"/>
                      </a:lnTo>
                      <a:lnTo>
                        <a:pt x="542" y="284"/>
                      </a:lnTo>
                      <a:lnTo>
                        <a:pt x="545" y="295"/>
                      </a:lnTo>
                      <a:lnTo>
                        <a:pt x="547" y="305"/>
                      </a:lnTo>
                      <a:lnTo>
                        <a:pt x="549" y="316"/>
                      </a:lnTo>
                      <a:lnTo>
                        <a:pt x="550" y="327"/>
                      </a:lnTo>
                      <a:lnTo>
                        <a:pt x="550" y="338"/>
                      </a:lnTo>
                      <a:lnTo>
                        <a:pt x="550" y="349"/>
                      </a:lnTo>
                      <a:lnTo>
                        <a:pt x="549" y="361"/>
                      </a:lnTo>
                      <a:lnTo>
                        <a:pt x="546" y="373"/>
                      </a:lnTo>
                      <a:lnTo>
                        <a:pt x="544" y="385"/>
                      </a:lnTo>
                      <a:lnTo>
                        <a:pt x="541" y="397"/>
                      </a:lnTo>
                      <a:lnTo>
                        <a:pt x="536" y="411"/>
                      </a:lnTo>
                      <a:lnTo>
                        <a:pt x="532" y="423"/>
                      </a:lnTo>
                      <a:lnTo>
                        <a:pt x="521" y="451"/>
                      </a:lnTo>
                      <a:lnTo>
                        <a:pt x="506" y="481"/>
                      </a:lnTo>
                      <a:lnTo>
                        <a:pt x="493" y="504"/>
                      </a:lnTo>
                      <a:lnTo>
                        <a:pt x="479" y="526"/>
                      </a:lnTo>
                      <a:lnTo>
                        <a:pt x="466" y="545"/>
                      </a:lnTo>
                      <a:lnTo>
                        <a:pt x="452" y="561"/>
                      </a:lnTo>
                      <a:lnTo>
                        <a:pt x="438" y="576"/>
                      </a:lnTo>
                      <a:lnTo>
                        <a:pt x="424" y="588"/>
                      </a:lnTo>
                      <a:lnTo>
                        <a:pt x="409" y="599"/>
                      </a:lnTo>
                      <a:lnTo>
                        <a:pt x="395" y="607"/>
                      </a:lnTo>
                      <a:lnTo>
                        <a:pt x="379" y="615"/>
                      </a:lnTo>
                      <a:lnTo>
                        <a:pt x="365" y="619"/>
                      </a:lnTo>
                      <a:lnTo>
                        <a:pt x="350" y="623"/>
                      </a:lnTo>
                      <a:lnTo>
                        <a:pt x="335" y="625"/>
                      </a:lnTo>
                      <a:lnTo>
                        <a:pt x="320" y="625"/>
                      </a:lnTo>
                      <a:lnTo>
                        <a:pt x="304" y="624"/>
                      </a:lnTo>
                      <a:lnTo>
                        <a:pt x="290" y="622"/>
                      </a:lnTo>
                      <a:lnTo>
                        <a:pt x="275" y="618"/>
                      </a:lnTo>
                      <a:lnTo>
                        <a:pt x="256" y="613"/>
                      </a:lnTo>
                      <a:lnTo>
                        <a:pt x="240" y="607"/>
                      </a:lnTo>
                      <a:lnTo>
                        <a:pt x="221" y="598"/>
                      </a:lnTo>
                      <a:lnTo>
                        <a:pt x="197" y="587"/>
                      </a:lnTo>
                      <a:lnTo>
                        <a:pt x="126" y="549"/>
                      </a:lnTo>
                      <a:lnTo>
                        <a:pt x="350" y="121"/>
                      </a:lnTo>
                      <a:lnTo>
                        <a:pt x="423" y="159"/>
                      </a:lnTo>
                      <a:close/>
                      <a:moveTo>
                        <a:pt x="0" y="577"/>
                      </a:moveTo>
                      <a:lnTo>
                        <a:pt x="168" y="664"/>
                      </a:lnTo>
                      <a:lnTo>
                        <a:pt x="192" y="676"/>
                      </a:lnTo>
                      <a:lnTo>
                        <a:pt x="213" y="687"/>
                      </a:lnTo>
                      <a:lnTo>
                        <a:pt x="233" y="695"/>
                      </a:lnTo>
                      <a:lnTo>
                        <a:pt x="250" y="703"/>
                      </a:lnTo>
                      <a:lnTo>
                        <a:pt x="267" y="709"/>
                      </a:lnTo>
                      <a:lnTo>
                        <a:pt x="285" y="713"/>
                      </a:lnTo>
                      <a:lnTo>
                        <a:pt x="306" y="715"/>
                      </a:lnTo>
                      <a:lnTo>
                        <a:pt x="327" y="716"/>
                      </a:lnTo>
                      <a:lnTo>
                        <a:pt x="349" y="715"/>
                      </a:lnTo>
                      <a:lnTo>
                        <a:pt x="374" y="713"/>
                      </a:lnTo>
                      <a:lnTo>
                        <a:pt x="385" y="711"/>
                      </a:lnTo>
                      <a:lnTo>
                        <a:pt x="397" y="707"/>
                      </a:lnTo>
                      <a:lnTo>
                        <a:pt x="409" y="704"/>
                      </a:lnTo>
                      <a:lnTo>
                        <a:pt x="421" y="700"/>
                      </a:lnTo>
                      <a:lnTo>
                        <a:pt x="434" y="694"/>
                      </a:lnTo>
                      <a:lnTo>
                        <a:pt x="446" y="688"/>
                      </a:lnTo>
                      <a:lnTo>
                        <a:pt x="458" y="683"/>
                      </a:lnTo>
                      <a:lnTo>
                        <a:pt x="471" y="675"/>
                      </a:lnTo>
                      <a:lnTo>
                        <a:pt x="483" y="667"/>
                      </a:lnTo>
                      <a:lnTo>
                        <a:pt x="495" y="659"/>
                      </a:lnTo>
                      <a:lnTo>
                        <a:pt x="507" y="649"/>
                      </a:lnTo>
                      <a:lnTo>
                        <a:pt x="520" y="639"/>
                      </a:lnTo>
                      <a:lnTo>
                        <a:pt x="531" y="628"/>
                      </a:lnTo>
                      <a:lnTo>
                        <a:pt x="543" y="616"/>
                      </a:lnTo>
                      <a:lnTo>
                        <a:pt x="554" y="604"/>
                      </a:lnTo>
                      <a:lnTo>
                        <a:pt x="564" y="590"/>
                      </a:lnTo>
                      <a:lnTo>
                        <a:pt x="575" y="576"/>
                      </a:lnTo>
                      <a:lnTo>
                        <a:pt x="585" y="560"/>
                      </a:lnTo>
                      <a:lnTo>
                        <a:pt x="595" y="543"/>
                      </a:lnTo>
                      <a:lnTo>
                        <a:pt x="605" y="526"/>
                      </a:lnTo>
                      <a:lnTo>
                        <a:pt x="615" y="506"/>
                      </a:lnTo>
                      <a:lnTo>
                        <a:pt x="623" y="487"/>
                      </a:lnTo>
                      <a:lnTo>
                        <a:pt x="631" y="468"/>
                      </a:lnTo>
                      <a:lnTo>
                        <a:pt x="638" y="450"/>
                      </a:lnTo>
                      <a:lnTo>
                        <a:pt x="643" y="432"/>
                      </a:lnTo>
                      <a:lnTo>
                        <a:pt x="648" y="415"/>
                      </a:lnTo>
                      <a:lnTo>
                        <a:pt x="651" y="398"/>
                      </a:lnTo>
                      <a:lnTo>
                        <a:pt x="653" y="382"/>
                      </a:lnTo>
                      <a:lnTo>
                        <a:pt x="655" y="365"/>
                      </a:lnTo>
                      <a:lnTo>
                        <a:pt x="655" y="349"/>
                      </a:lnTo>
                      <a:lnTo>
                        <a:pt x="655" y="333"/>
                      </a:lnTo>
                      <a:lnTo>
                        <a:pt x="652" y="317"/>
                      </a:lnTo>
                      <a:lnTo>
                        <a:pt x="649" y="301"/>
                      </a:lnTo>
                      <a:lnTo>
                        <a:pt x="646" y="286"/>
                      </a:lnTo>
                      <a:lnTo>
                        <a:pt x="641" y="270"/>
                      </a:lnTo>
                      <a:lnTo>
                        <a:pt x="634" y="255"/>
                      </a:lnTo>
                      <a:lnTo>
                        <a:pt x="626" y="234"/>
                      </a:lnTo>
                      <a:lnTo>
                        <a:pt x="615" y="217"/>
                      </a:lnTo>
                      <a:lnTo>
                        <a:pt x="604" y="199"/>
                      </a:lnTo>
                      <a:lnTo>
                        <a:pt x="592" y="182"/>
                      </a:lnTo>
                      <a:lnTo>
                        <a:pt x="578" y="166"/>
                      </a:lnTo>
                      <a:lnTo>
                        <a:pt x="563" y="153"/>
                      </a:lnTo>
                      <a:lnTo>
                        <a:pt x="549" y="140"/>
                      </a:lnTo>
                      <a:lnTo>
                        <a:pt x="532" y="127"/>
                      </a:lnTo>
                      <a:lnTo>
                        <a:pt x="511" y="115"/>
                      </a:lnTo>
                      <a:lnTo>
                        <a:pt x="486" y="101"/>
                      </a:lnTo>
                      <a:lnTo>
                        <a:pt x="459" y="85"/>
                      </a:lnTo>
                      <a:lnTo>
                        <a:pt x="430" y="69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Freeform 181">
                  <a:extLst>
                    <a:ext uri="{FF2B5EF4-FFF2-40B4-BE49-F238E27FC236}">
                      <a16:creationId xmlns:a16="http://schemas.microsoft.com/office/drawing/2014/main" id="{FA2527A1-0776-4E8E-A826-70214B36F0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2" y="3815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9"/>
                      </a:lnTo>
                      <a:lnTo>
                        <a:pt x="432" y="5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4"/>
                      </a:lnTo>
                      <a:lnTo>
                        <a:pt x="244" y="62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8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7" y="265"/>
                      </a:lnTo>
                      <a:lnTo>
                        <a:pt x="247" y="278"/>
                      </a:lnTo>
                      <a:lnTo>
                        <a:pt x="257" y="291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6" y="520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2" y="548"/>
                      </a:lnTo>
                      <a:lnTo>
                        <a:pt x="405" y="557"/>
                      </a:lnTo>
                      <a:lnTo>
                        <a:pt x="396" y="566"/>
                      </a:lnTo>
                      <a:lnTo>
                        <a:pt x="386" y="572"/>
                      </a:lnTo>
                      <a:lnTo>
                        <a:pt x="375" y="577"/>
                      </a:lnTo>
                      <a:lnTo>
                        <a:pt x="363" y="581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5"/>
                      </a:lnTo>
                      <a:lnTo>
                        <a:pt x="287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8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4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3"/>
                      </a:lnTo>
                      <a:lnTo>
                        <a:pt x="332" y="674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3"/>
                      </a:lnTo>
                      <a:lnTo>
                        <a:pt x="431" y="658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3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3"/>
                      </a:lnTo>
                      <a:lnTo>
                        <a:pt x="523" y="417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2"/>
                      </a:lnTo>
                      <a:lnTo>
                        <a:pt x="478" y="356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4"/>
                      </a:lnTo>
                      <a:lnTo>
                        <a:pt x="342" y="107"/>
                      </a:lnTo>
                      <a:lnTo>
                        <a:pt x="350" y="102"/>
                      </a:lnTo>
                      <a:lnTo>
                        <a:pt x="359" y="96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99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1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9"/>
                      </a:lnTo>
                      <a:lnTo>
                        <a:pt x="691" y="188"/>
                      </a:lnTo>
                      <a:lnTo>
                        <a:pt x="684" y="176"/>
                      </a:lnTo>
                      <a:lnTo>
                        <a:pt x="676" y="164"/>
                      </a:lnTo>
                      <a:lnTo>
                        <a:pt x="668" y="153"/>
                      </a:lnTo>
                      <a:lnTo>
                        <a:pt x="658" y="142"/>
                      </a:lnTo>
                      <a:lnTo>
                        <a:pt x="648" y="131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69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Freeform 182">
                  <a:extLst>
                    <a:ext uri="{FF2B5EF4-FFF2-40B4-BE49-F238E27FC236}">
                      <a16:creationId xmlns:a16="http://schemas.microsoft.com/office/drawing/2014/main" id="{59CFAF7F-F441-4221-ADCD-A3F72A561F2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4" y="3847"/>
                  <a:ext cx="78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6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0" y="5"/>
                      </a:lnTo>
                      <a:lnTo>
                        <a:pt x="408" y="2"/>
                      </a:lnTo>
                      <a:lnTo>
                        <a:pt x="387" y="0"/>
                      </a:lnTo>
                      <a:lnTo>
                        <a:pt x="366" y="2"/>
                      </a:lnTo>
                      <a:lnTo>
                        <a:pt x="345" y="5"/>
                      </a:lnTo>
                      <a:lnTo>
                        <a:pt x="326" y="9"/>
                      </a:lnTo>
                      <a:lnTo>
                        <a:pt x="307" y="16"/>
                      </a:lnTo>
                      <a:lnTo>
                        <a:pt x="289" y="25"/>
                      </a:lnTo>
                      <a:lnTo>
                        <a:pt x="273" y="35"/>
                      </a:lnTo>
                      <a:lnTo>
                        <a:pt x="265" y="42"/>
                      </a:lnTo>
                      <a:lnTo>
                        <a:pt x="258" y="47"/>
                      </a:lnTo>
                      <a:lnTo>
                        <a:pt x="251" y="55"/>
                      </a:lnTo>
                      <a:lnTo>
                        <a:pt x="244" y="62"/>
                      </a:lnTo>
                      <a:lnTo>
                        <a:pt x="238" y="70"/>
                      </a:lnTo>
                      <a:lnTo>
                        <a:pt x="232" y="77"/>
                      </a:lnTo>
                      <a:lnTo>
                        <a:pt x="226" y="86"/>
                      </a:lnTo>
                      <a:lnTo>
                        <a:pt x="221" y="95"/>
                      </a:lnTo>
                      <a:lnTo>
                        <a:pt x="215" y="109"/>
                      </a:lnTo>
                      <a:lnTo>
                        <a:pt x="211" y="123"/>
                      </a:lnTo>
                      <a:lnTo>
                        <a:pt x="207" y="136"/>
                      </a:lnTo>
                      <a:lnTo>
                        <a:pt x="205" y="151"/>
                      </a:lnTo>
                      <a:lnTo>
                        <a:pt x="204" y="165"/>
                      </a:lnTo>
                      <a:lnTo>
                        <a:pt x="205" y="180"/>
                      </a:lnTo>
                      <a:lnTo>
                        <a:pt x="207" y="194"/>
                      </a:lnTo>
                      <a:lnTo>
                        <a:pt x="211" y="209"/>
                      </a:lnTo>
                      <a:lnTo>
                        <a:pt x="215" y="223"/>
                      </a:lnTo>
                      <a:lnTo>
                        <a:pt x="221" y="237"/>
                      </a:lnTo>
                      <a:lnTo>
                        <a:pt x="229" y="251"/>
                      </a:lnTo>
                      <a:lnTo>
                        <a:pt x="236" y="266"/>
                      </a:lnTo>
                      <a:lnTo>
                        <a:pt x="246" y="279"/>
                      </a:lnTo>
                      <a:lnTo>
                        <a:pt x="257" y="293"/>
                      </a:lnTo>
                      <a:lnTo>
                        <a:pt x="269" y="305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8"/>
                      </a:lnTo>
                      <a:lnTo>
                        <a:pt x="398" y="428"/>
                      </a:lnTo>
                      <a:lnTo>
                        <a:pt x="406" y="438"/>
                      </a:lnTo>
                      <a:lnTo>
                        <a:pt x="413" y="448"/>
                      </a:lnTo>
                      <a:lnTo>
                        <a:pt x="418" y="458"/>
                      </a:lnTo>
                      <a:lnTo>
                        <a:pt x="422" y="468"/>
                      </a:lnTo>
                      <a:lnTo>
                        <a:pt x="425" y="477"/>
                      </a:lnTo>
                      <a:lnTo>
                        <a:pt x="427" y="486"/>
                      </a:lnTo>
                      <a:lnTo>
                        <a:pt x="428" y="495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1"/>
                      </a:lnTo>
                      <a:lnTo>
                        <a:pt x="423" y="529"/>
                      </a:lnTo>
                      <a:lnTo>
                        <a:pt x="418" y="538"/>
                      </a:lnTo>
                      <a:lnTo>
                        <a:pt x="411" y="548"/>
                      </a:lnTo>
                      <a:lnTo>
                        <a:pt x="404" y="558"/>
                      </a:lnTo>
                      <a:lnTo>
                        <a:pt x="396" y="566"/>
                      </a:lnTo>
                      <a:lnTo>
                        <a:pt x="386" y="573"/>
                      </a:lnTo>
                      <a:lnTo>
                        <a:pt x="375" y="578"/>
                      </a:lnTo>
                      <a:lnTo>
                        <a:pt x="362" y="582"/>
                      </a:lnTo>
                      <a:lnTo>
                        <a:pt x="349" y="585"/>
                      </a:lnTo>
                      <a:lnTo>
                        <a:pt x="336" y="586"/>
                      </a:lnTo>
                      <a:lnTo>
                        <a:pt x="323" y="587"/>
                      </a:lnTo>
                      <a:lnTo>
                        <a:pt x="311" y="587"/>
                      </a:lnTo>
                      <a:lnTo>
                        <a:pt x="299" y="586"/>
                      </a:lnTo>
                      <a:lnTo>
                        <a:pt x="285" y="583"/>
                      </a:lnTo>
                      <a:lnTo>
                        <a:pt x="273" y="579"/>
                      </a:lnTo>
                      <a:lnTo>
                        <a:pt x="260" y="574"/>
                      </a:lnTo>
                      <a:lnTo>
                        <a:pt x="245" y="567"/>
                      </a:lnTo>
                      <a:lnTo>
                        <a:pt x="231" y="560"/>
                      </a:lnTo>
                      <a:lnTo>
                        <a:pt x="207" y="547"/>
                      </a:lnTo>
                      <a:lnTo>
                        <a:pt x="185" y="532"/>
                      </a:lnTo>
                      <a:lnTo>
                        <a:pt x="164" y="517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89" y="440"/>
                      </a:lnTo>
                      <a:lnTo>
                        <a:pt x="74" y="416"/>
                      </a:lnTo>
                      <a:lnTo>
                        <a:pt x="0" y="467"/>
                      </a:lnTo>
                      <a:lnTo>
                        <a:pt x="18" y="491"/>
                      </a:lnTo>
                      <a:lnTo>
                        <a:pt x="38" y="516"/>
                      </a:lnTo>
                      <a:lnTo>
                        <a:pt x="59" y="538"/>
                      </a:lnTo>
                      <a:lnTo>
                        <a:pt x="83" y="559"/>
                      </a:lnTo>
                      <a:lnTo>
                        <a:pt x="106" y="580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2"/>
                      </a:lnTo>
                      <a:lnTo>
                        <a:pt x="209" y="642"/>
                      </a:lnTo>
                      <a:lnTo>
                        <a:pt x="230" y="652"/>
                      </a:lnTo>
                      <a:lnTo>
                        <a:pt x="251" y="659"/>
                      </a:lnTo>
                      <a:lnTo>
                        <a:pt x="271" y="665"/>
                      </a:lnTo>
                      <a:lnTo>
                        <a:pt x="292" y="670"/>
                      </a:lnTo>
                      <a:lnTo>
                        <a:pt x="312" y="673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3"/>
                      </a:lnTo>
                      <a:lnTo>
                        <a:pt x="393" y="671"/>
                      </a:lnTo>
                      <a:lnTo>
                        <a:pt x="406" y="667"/>
                      </a:lnTo>
                      <a:lnTo>
                        <a:pt x="418" y="663"/>
                      </a:lnTo>
                      <a:lnTo>
                        <a:pt x="430" y="659"/>
                      </a:lnTo>
                      <a:lnTo>
                        <a:pt x="443" y="653"/>
                      </a:lnTo>
                      <a:lnTo>
                        <a:pt x="454" y="646"/>
                      </a:lnTo>
                      <a:lnTo>
                        <a:pt x="465" y="640"/>
                      </a:lnTo>
                      <a:lnTo>
                        <a:pt x="475" y="632"/>
                      </a:lnTo>
                      <a:lnTo>
                        <a:pt x="485" y="624"/>
                      </a:lnTo>
                      <a:lnTo>
                        <a:pt x="494" y="615"/>
                      </a:lnTo>
                      <a:lnTo>
                        <a:pt x="503" y="606"/>
                      </a:lnTo>
                      <a:lnTo>
                        <a:pt x="511" y="596"/>
                      </a:lnTo>
                      <a:lnTo>
                        <a:pt x="517" y="585"/>
                      </a:lnTo>
                      <a:lnTo>
                        <a:pt x="523" y="575"/>
                      </a:lnTo>
                      <a:lnTo>
                        <a:pt x="531" y="559"/>
                      </a:lnTo>
                      <a:lnTo>
                        <a:pt x="535" y="544"/>
                      </a:lnTo>
                      <a:lnTo>
                        <a:pt x="540" y="528"/>
                      </a:lnTo>
                      <a:lnTo>
                        <a:pt x="542" y="511"/>
                      </a:lnTo>
                      <a:lnTo>
                        <a:pt x="543" y="496"/>
                      </a:lnTo>
                      <a:lnTo>
                        <a:pt x="543" y="479"/>
                      </a:lnTo>
                      <a:lnTo>
                        <a:pt x="541" y="463"/>
                      </a:lnTo>
                      <a:lnTo>
                        <a:pt x="536" y="449"/>
                      </a:lnTo>
                      <a:lnTo>
                        <a:pt x="531" y="434"/>
                      </a:lnTo>
                      <a:lnTo>
                        <a:pt x="523" y="419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2"/>
                      </a:lnTo>
                      <a:lnTo>
                        <a:pt x="478" y="357"/>
                      </a:lnTo>
                      <a:lnTo>
                        <a:pt x="465" y="343"/>
                      </a:lnTo>
                      <a:lnTo>
                        <a:pt x="451" y="329"/>
                      </a:lnTo>
                      <a:lnTo>
                        <a:pt x="384" y="267"/>
                      </a:lnTo>
                      <a:lnTo>
                        <a:pt x="368" y="254"/>
                      </a:lnTo>
                      <a:lnTo>
                        <a:pt x="358" y="244"/>
                      </a:lnTo>
                      <a:lnTo>
                        <a:pt x="350" y="235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1" y="189"/>
                      </a:lnTo>
                      <a:lnTo>
                        <a:pt x="318" y="177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3"/>
                      </a:lnTo>
                      <a:lnTo>
                        <a:pt x="323" y="132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9"/>
                      </a:lnTo>
                      <a:lnTo>
                        <a:pt x="350" y="102"/>
                      </a:lnTo>
                      <a:lnTo>
                        <a:pt x="359" y="97"/>
                      </a:lnTo>
                      <a:lnTo>
                        <a:pt x="368" y="93"/>
                      </a:lnTo>
                      <a:lnTo>
                        <a:pt x="378" y="91"/>
                      </a:lnTo>
                      <a:lnTo>
                        <a:pt x="389" y="89"/>
                      </a:lnTo>
                      <a:lnTo>
                        <a:pt x="400" y="89"/>
                      </a:lnTo>
                      <a:lnTo>
                        <a:pt x="411" y="89"/>
                      </a:lnTo>
                      <a:lnTo>
                        <a:pt x="424" y="90"/>
                      </a:lnTo>
                      <a:lnTo>
                        <a:pt x="436" y="93"/>
                      </a:lnTo>
                      <a:lnTo>
                        <a:pt x="449" y="96"/>
                      </a:lnTo>
                      <a:lnTo>
                        <a:pt x="463" y="101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8"/>
                      </a:lnTo>
                      <a:lnTo>
                        <a:pt x="547" y="151"/>
                      </a:lnTo>
                      <a:lnTo>
                        <a:pt x="564" y="167"/>
                      </a:lnTo>
                      <a:lnTo>
                        <a:pt x="581" y="184"/>
                      </a:lnTo>
                      <a:lnTo>
                        <a:pt x="595" y="202"/>
                      </a:lnTo>
                      <a:lnTo>
                        <a:pt x="610" y="222"/>
                      </a:lnTo>
                      <a:lnTo>
                        <a:pt x="623" y="244"/>
                      </a:lnTo>
                      <a:lnTo>
                        <a:pt x="697" y="200"/>
                      </a:lnTo>
                      <a:lnTo>
                        <a:pt x="691" y="188"/>
                      </a:lnTo>
                      <a:lnTo>
                        <a:pt x="684" y="177"/>
                      </a:lnTo>
                      <a:lnTo>
                        <a:pt x="676" y="165"/>
                      </a:lnTo>
                      <a:lnTo>
                        <a:pt x="667" y="154"/>
                      </a:lnTo>
                      <a:lnTo>
                        <a:pt x="658" y="142"/>
                      </a:lnTo>
                      <a:lnTo>
                        <a:pt x="648" y="132"/>
                      </a:lnTo>
                      <a:lnTo>
                        <a:pt x="638" y="121"/>
                      </a:lnTo>
                      <a:lnTo>
                        <a:pt x="627" y="110"/>
                      </a:lnTo>
                      <a:lnTo>
                        <a:pt x="603" y="90"/>
                      </a:lnTo>
                      <a:lnTo>
                        <a:pt x="578" y="71"/>
                      </a:lnTo>
                      <a:lnTo>
                        <a:pt x="551" y="53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Freeform 183">
                  <a:extLst>
                    <a:ext uri="{FF2B5EF4-FFF2-40B4-BE49-F238E27FC236}">
                      <a16:creationId xmlns:a16="http://schemas.microsoft.com/office/drawing/2014/main" id="{433AC1F6-A16F-4350-BE00-012D22F96229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477" y="3623"/>
                  <a:ext cx="72" cy="82"/>
                </a:xfrm>
                <a:custGeom>
                  <a:avLst/>
                  <a:gdLst>
                    <a:gd name="T0" fmla="*/ 0 w 647"/>
                    <a:gd name="T1" fmla="*/ 0 h 737"/>
                    <a:gd name="T2" fmla="*/ 0 w 647"/>
                    <a:gd name="T3" fmla="*/ 0 h 737"/>
                    <a:gd name="T4" fmla="*/ 0 w 647"/>
                    <a:gd name="T5" fmla="*/ 0 h 737"/>
                    <a:gd name="T6" fmla="*/ 0 w 647"/>
                    <a:gd name="T7" fmla="*/ 0 h 737"/>
                    <a:gd name="T8" fmla="*/ 0 w 647"/>
                    <a:gd name="T9" fmla="*/ 0 h 737"/>
                    <a:gd name="T10" fmla="*/ 0 w 647"/>
                    <a:gd name="T11" fmla="*/ 0 h 737"/>
                    <a:gd name="T12" fmla="*/ 0 w 647"/>
                    <a:gd name="T13" fmla="*/ 0 h 737"/>
                    <a:gd name="T14" fmla="*/ 0 w 647"/>
                    <a:gd name="T15" fmla="*/ 0 h 737"/>
                    <a:gd name="T16" fmla="*/ 0 w 647"/>
                    <a:gd name="T17" fmla="*/ 0 h 737"/>
                    <a:gd name="T18" fmla="*/ 0 w 647"/>
                    <a:gd name="T19" fmla="*/ 0 h 737"/>
                    <a:gd name="T20" fmla="*/ 0 w 647"/>
                    <a:gd name="T21" fmla="*/ 0 h 737"/>
                    <a:gd name="T22" fmla="*/ 0 w 647"/>
                    <a:gd name="T23" fmla="*/ 0 h 737"/>
                    <a:gd name="T24" fmla="*/ 0 w 647"/>
                    <a:gd name="T25" fmla="*/ 0 h 737"/>
                    <a:gd name="T26" fmla="*/ 0 w 647"/>
                    <a:gd name="T27" fmla="*/ 0 h 737"/>
                    <a:gd name="T28" fmla="*/ 0 w 647"/>
                    <a:gd name="T29" fmla="*/ 0 h 737"/>
                    <a:gd name="T30" fmla="*/ 0 w 647"/>
                    <a:gd name="T31" fmla="*/ 0 h 737"/>
                    <a:gd name="T32" fmla="*/ 0 w 647"/>
                    <a:gd name="T33" fmla="*/ 0 h 737"/>
                    <a:gd name="T34" fmla="*/ 0 w 647"/>
                    <a:gd name="T35" fmla="*/ 0 h 737"/>
                    <a:gd name="T36" fmla="*/ 0 w 647"/>
                    <a:gd name="T37" fmla="*/ 0 h 737"/>
                    <a:gd name="T38" fmla="*/ 0 w 647"/>
                    <a:gd name="T39" fmla="*/ 0 h 737"/>
                    <a:gd name="T40" fmla="*/ 0 w 647"/>
                    <a:gd name="T41" fmla="*/ 0 h 737"/>
                    <a:gd name="T42" fmla="*/ 0 w 647"/>
                    <a:gd name="T43" fmla="*/ 0 h 737"/>
                    <a:gd name="T44" fmla="*/ 0 w 647"/>
                    <a:gd name="T45" fmla="*/ 0 h 737"/>
                    <a:gd name="T46" fmla="*/ 0 w 647"/>
                    <a:gd name="T47" fmla="*/ 0 h 737"/>
                    <a:gd name="T48" fmla="*/ 0 w 647"/>
                    <a:gd name="T49" fmla="*/ 0 h 737"/>
                    <a:gd name="T50" fmla="*/ 0 w 647"/>
                    <a:gd name="T51" fmla="*/ 0 h 737"/>
                    <a:gd name="T52" fmla="*/ 0 w 647"/>
                    <a:gd name="T53" fmla="*/ 0 h 737"/>
                    <a:gd name="T54" fmla="*/ 0 w 647"/>
                    <a:gd name="T55" fmla="*/ 0 h 737"/>
                    <a:gd name="T56" fmla="*/ 0 w 647"/>
                    <a:gd name="T57" fmla="*/ 0 h 737"/>
                    <a:gd name="T58" fmla="*/ 0 w 647"/>
                    <a:gd name="T59" fmla="*/ 0 h 737"/>
                    <a:gd name="T60" fmla="*/ 0 w 647"/>
                    <a:gd name="T61" fmla="*/ 0 h 737"/>
                    <a:gd name="T62" fmla="*/ 0 w 647"/>
                    <a:gd name="T63" fmla="*/ 0 h 737"/>
                    <a:gd name="T64" fmla="*/ 0 w 647"/>
                    <a:gd name="T65" fmla="*/ 0 h 737"/>
                    <a:gd name="T66" fmla="*/ 0 w 647"/>
                    <a:gd name="T67" fmla="*/ 0 h 737"/>
                    <a:gd name="T68" fmla="*/ 0 w 647"/>
                    <a:gd name="T69" fmla="*/ 0 h 737"/>
                    <a:gd name="T70" fmla="*/ 0 w 647"/>
                    <a:gd name="T71" fmla="*/ 0 h 737"/>
                    <a:gd name="T72" fmla="*/ 0 w 647"/>
                    <a:gd name="T73" fmla="*/ 0 h 737"/>
                    <a:gd name="T74" fmla="*/ 0 w 647"/>
                    <a:gd name="T75" fmla="*/ 0 h 737"/>
                    <a:gd name="T76" fmla="*/ 0 w 647"/>
                    <a:gd name="T77" fmla="*/ 0 h 737"/>
                    <a:gd name="T78" fmla="*/ 0 w 647"/>
                    <a:gd name="T79" fmla="*/ 0 h 737"/>
                    <a:gd name="T80" fmla="*/ 0 w 647"/>
                    <a:gd name="T81" fmla="*/ 0 h 737"/>
                    <a:gd name="T82" fmla="*/ 0 w 647"/>
                    <a:gd name="T83" fmla="*/ 0 h 737"/>
                    <a:gd name="T84" fmla="*/ 0 w 647"/>
                    <a:gd name="T85" fmla="*/ 0 h 737"/>
                    <a:gd name="T86" fmla="*/ 0 w 647"/>
                    <a:gd name="T87" fmla="*/ 0 h 737"/>
                    <a:gd name="T88" fmla="*/ 0 w 647"/>
                    <a:gd name="T89" fmla="*/ 0 h 737"/>
                    <a:gd name="T90" fmla="*/ 0 w 647"/>
                    <a:gd name="T91" fmla="*/ 0 h 737"/>
                    <a:gd name="T92" fmla="*/ 0 w 647"/>
                    <a:gd name="T93" fmla="*/ 0 h 737"/>
                    <a:gd name="T94" fmla="*/ 0 w 647"/>
                    <a:gd name="T95" fmla="*/ 0 h 737"/>
                    <a:gd name="T96" fmla="*/ 0 w 647"/>
                    <a:gd name="T97" fmla="*/ 0 h 737"/>
                    <a:gd name="T98" fmla="*/ 0 w 647"/>
                    <a:gd name="T99" fmla="*/ 0 h 737"/>
                    <a:gd name="T100" fmla="*/ 0 w 647"/>
                    <a:gd name="T101" fmla="*/ 0 h 737"/>
                    <a:gd name="T102" fmla="*/ 0 w 647"/>
                    <a:gd name="T103" fmla="*/ 0 h 737"/>
                    <a:gd name="T104" fmla="*/ 0 w 647"/>
                    <a:gd name="T105" fmla="*/ 0 h 73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647" h="737">
                      <a:moveTo>
                        <a:pt x="334" y="420"/>
                      </a:moveTo>
                      <a:lnTo>
                        <a:pt x="355" y="431"/>
                      </a:lnTo>
                      <a:lnTo>
                        <a:pt x="372" y="441"/>
                      </a:lnTo>
                      <a:lnTo>
                        <a:pt x="388" y="452"/>
                      </a:lnTo>
                      <a:lnTo>
                        <a:pt x="400" y="462"/>
                      </a:lnTo>
                      <a:lnTo>
                        <a:pt x="406" y="468"/>
                      </a:lnTo>
                      <a:lnTo>
                        <a:pt x="413" y="474"/>
                      </a:lnTo>
                      <a:lnTo>
                        <a:pt x="419" y="481"/>
                      </a:lnTo>
                      <a:lnTo>
                        <a:pt x="423" y="488"/>
                      </a:lnTo>
                      <a:lnTo>
                        <a:pt x="428" y="496"/>
                      </a:lnTo>
                      <a:lnTo>
                        <a:pt x="431" y="503"/>
                      </a:lnTo>
                      <a:lnTo>
                        <a:pt x="434" y="512"/>
                      </a:lnTo>
                      <a:lnTo>
                        <a:pt x="437" y="520"/>
                      </a:lnTo>
                      <a:lnTo>
                        <a:pt x="438" y="529"/>
                      </a:lnTo>
                      <a:lnTo>
                        <a:pt x="439" y="537"/>
                      </a:lnTo>
                      <a:lnTo>
                        <a:pt x="439" y="546"/>
                      </a:lnTo>
                      <a:lnTo>
                        <a:pt x="438" y="555"/>
                      </a:lnTo>
                      <a:lnTo>
                        <a:pt x="435" y="564"/>
                      </a:lnTo>
                      <a:lnTo>
                        <a:pt x="433" y="573"/>
                      </a:lnTo>
                      <a:lnTo>
                        <a:pt x="430" y="581"/>
                      </a:lnTo>
                      <a:lnTo>
                        <a:pt x="427" y="590"/>
                      </a:lnTo>
                      <a:lnTo>
                        <a:pt x="419" y="603"/>
                      </a:lnTo>
                      <a:lnTo>
                        <a:pt x="409" y="614"/>
                      </a:lnTo>
                      <a:lnTo>
                        <a:pt x="398" y="624"/>
                      </a:lnTo>
                      <a:lnTo>
                        <a:pt x="386" y="632"/>
                      </a:lnTo>
                      <a:lnTo>
                        <a:pt x="373" y="638"/>
                      </a:lnTo>
                      <a:lnTo>
                        <a:pt x="360" y="643"/>
                      </a:lnTo>
                      <a:lnTo>
                        <a:pt x="353" y="645"/>
                      </a:lnTo>
                      <a:lnTo>
                        <a:pt x="346" y="645"/>
                      </a:lnTo>
                      <a:lnTo>
                        <a:pt x="340" y="646"/>
                      </a:lnTo>
                      <a:lnTo>
                        <a:pt x="333" y="645"/>
                      </a:lnTo>
                      <a:lnTo>
                        <a:pt x="323" y="644"/>
                      </a:lnTo>
                      <a:lnTo>
                        <a:pt x="312" y="642"/>
                      </a:lnTo>
                      <a:lnTo>
                        <a:pt x="301" y="638"/>
                      </a:lnTo>
                      <a:lnTo>
                        <a:pt x="288" y="634"/>
                      </a:lnTo>
                      <a:lnTo>
                        <a:pt x="263" y="624"/>
                      </a:lnTo>
                      <a:lnTo>
                        <a:pt x="233" y="609"/>
                      </a:lnTo>
                      <a:lnTo>
                        <a:pt x="124" y="552"/>
                      </a:lnTo>
                      <a:lnTo>
                        <a:pt x="224" y="362"/>
                      </a:lnTo>
                      <a:lnTo>
                        <a:pt x="334" y="420"/>
                      </a:lnTo>
                      <a:close/>
                      <a:moveTo>
                        <a:pt x="438" y="168"/>
                      </a:moveTo>
                      <a:lnTo>
                        <a:pt x="460" y="179"/>
                      </a:lnTo>
                      <a:lnTo>
                        <a:pt x="476" y="189"/>
                      </a:lnTo>
                      <a:lnTo>
                        <a:pt x="489" y="199"/>
                      </a:lnTo>
                      <a:lnTo>
                        <a:pt x="502" y="210"/>
                      </a:lnTo>
                      <a:lnTo>
                        <a:pt x="509" y="216"/>
                      </a:lnTo>
                      <a:lnTo>
                        <a:pt x="515" y="221"/>
                      </a:lnTo>
                      <a:lnTo>
                        <a:pt x="520" y="228"/>
                      </a:lnTo>
                      <a:lnTo>
                        <a:pt x="525" y="235"/>
                      </a:lnTo>
                      <a:lnTo>
                        <a:pt x="529" y="241"/>
                      </a:lnTo>
                      <a:lnTo>
                        <a:pt x="532" y="248"/>
                      </a:lnTo>
                      <a:lnTo>
                        <a:pt x="535" y="256"/>
                      </a:lnTo>
                      <a:lnTo>
                        <a:pt x="537" y="262"/>
                      </a:lnTo>
                      <a:lnTo>
                        <a:pt x="538" y="270"/>
                      </a:lnTo>
                      <a:lnTo>
                        <a:pt x="539" y="278"/>
                      </a:lnTo>
                      <a:lnTo>
                        <a:pt x="539" y="285"/>
                      </a:lnTo>
                      <a:lnTo>
                        <a:pt x="538" y="293"/>
                      </a:lnTo>
                      <a:lnTo>
                        <a:pt x="537" y="300"/>
                      </a:lnTo>
                      <a:lnTo>
                        <a:pt x="535" y="308"/>
                      </a:lnTo>
                      <a:lnTo>
                        <a:pt x="532" y="315"/>
                      </a:lnTo>
                      <a:lnTo>
                        <a:pt x="529" y="323"/>
                      </a:lnTo>
                      <a:lnTo>
                        <a:pt x="522" y="333"/>
                      </a:lnTo>
                      <a:lnTo>
                        <a:pt x="516" y="342"/>
                      </a:lnTo>
                      <a:lnTo>
                        <a:pt x="508" y="349"/>
                      </a:lnTo>
                      <a:lnTo>
                        <a:pt x="498" y="356"/>
                      </a:lnTo>
                      <a:lnTo>
                        <a:pt x="485" y="364"/>
                      </a:lnTo>
                      <a:lnTo>
                        <a:pt x="472" y="370"/>
                      </a:lnTo>
                      <a:lnTo>
                        <a:pt x="466" y="371"/>
                      </a:lnTo>
                      <a:lnTo>
                        <a:pt x="459" y="372"/>
                      </a:lnTo>
                      <a:lnTo>
                        <a:pt x="451" y="372"/>
                      </a:lnTo>
                      <a:lnTo>
                        <a:pt x="444" y="372"/>
                      </a:lnTo>
                      <a:lnTo>
                        <a:pt x="437" y="371"/>
                      </a:lnTo>
                      <a:lnTo>
                        <a:pt x="429" y="370"/>
                      </a:lnTo>
                      <a:lnTo>
                        <a:pt x="420" y="367"/>
                      </a:lnTo>
                      <a:lnTo>
                        <a:pt x="411" y="364"/>
                      </a:lnTo>
                      <a:lnTo>
                        <a:pt x="392" y="355"/>
                      </a:lnTo>
                      <a:lnTo>
                        <a:pt x="369" y="345"/>
                      </a:lnTo>
                      <a:lnTo>
                        <a:pt x="262" y="288"/>
                      </a:lnTo>
                      <a:lnTo>
                        <a:pt x="349" y="121"/>
                      </a:lnTo>
                      <a:lnTo>
                        <a:pt x="438" y="168"/>
                      </a:lnTo>
                      <a:close/>
                      <a:moveTo>
                        <a:pt x="0" y="580"/>
                      </a:moveTo>
                      <a:lnTo>
                        <a:pt x="167" y="667"/>
                      </a:lnTo>
                      <a:lnTo>
                        <a:pt x="202" y="686"/>
                      </a:lnTo>
                      <a:lnTo>
                        <a:pt x="231" y="701"/>
                      </a:lnTo>
                      <a:lnTo>
                        <a:pt x="255" y="712"/>
                      </a:lnTo>
                      <a:lnTo>
                        <a:pt x="274" y="720"/>
                      </a:lnTo>
                      <a:lnTo>
                        <a:pt x="289" y="725"/>
                      </a:lnTo>
                      <a:lnTo>
                        <a:pt x="304" y="730"/>
                      </a:lnTo>
                      <a:lnTo>
                        <a:pt x="318" y="732"/>
                      </a:lnTo>
                      <a:lnTo>
                        <a:pt x="334" y="735"/>
                      </a:lnTo>
                      <a:lnTo>
                        <a:pt x="349" y="737"/>
                      </a:lnTo>
                      <a:lnTo>
                        <a:pt x="362" y="737"/>
                      </a:lnTo>
                      <a:lnTo>
                        <a:pt x="376" y="735"/>
                      </a:lnTo>
                      <a:lnTo>
                        <a:pt x="390" y="734"/>
                      </a:lnTo>
                      <a:lnTo>
                        <a:pt x="404" y="732"/>
                      </a:lnTo>
                      <a:lnTo>
                        <a:pt x="417" y="728"/>
                      </a:lnTo>
                      <a:lnTo>
                        <a:pt x="430" y="723"/>
                      </a:lnTo>
                      <a:lnTo>
                        <a:pt x="442" y="718"/>
                      </a:lnTo>
                      <a:lnTo>
                        <a:pt x="454" y="712"/>
                      </a:lnTo>
                      <a:lnTo>
                        <a:pt x="466" y="704"/>
                      </a:lnTo>
                      <a:lnTo>
                        <a:pt x="476" y="696"/>
                      </a:lnTo>
                      <a:lnTo>
                        <a:pt x="486" y="689"/>
                      </a:lnTo>
                      <a:lnTo>
                        <a:pt x="496" y="679"/>
                      </a:lnTo>
                      <a:lnTo>
                        <a:pt x="503" y="668"/>
                      </a:lnTo>
                      <a:lnTo>
                        <a:pt x="511" y="657"/>
                      </a:lnTo>
                      <a:lnTo>
                        <a:pt x="518" y="646"/>
                      </a:lnTo>
                      <a:lnTo>
                        <a:pt x="526" y="629"/>
                      </a:lnTo>
                      <a:lnTo>
                        <a:pt x="531" y="612"/>
                      </a:lnTo>
                      <a:lnTo>
                        <a:pt x="535" y="593"/>
                      </a:lnTo>
                      <a:lnTo>
                        <a:pt x="536" y="575"/>
                      </a:lnTo>
                      <a:lnTo>
                        <a:pt x="536" y="556"/>
                      </a:lnTo>
                      <a:lnTo>
                        <a:pt x="532" y="538"/>
                      </a:lnTo>
                      <a:lnTo>
                        <a:pt x="530" y="528"/>
                      </a:lnTo>
                      <a:lnTo>
                        <a:pt x="527" y="519"/>
                      </a:lnTo>
                      <a:lnTo>
                        <a:pt x="524" y="510"/>
                      </a:lnTo>
                      <a:lnTo>
                        <a:pt x="520" y="502"/>
                      </a:lnTo>
                      <a:lnTo>
                        <a:pt x="515" y="491"/>
                      </a:lnTo>
                      <a:lnTo>
                        <a:pt x="509" y="482"/>
                      </a:lnTo>
                      <a:lnTo>
                        <a:pt x="502" y="473"/>
                      </a:lnTo>
                      <a:lnTo>
                        <a:pt x="496" y="464"/>
                      </a:lnTo>
                      <a:lnTo>
                        <a:pt x="478" y="448"/>
                      </a:lnTo>
                      <a:lnTo>
                        <a:pt x="452" y="426"/>
                      </a:lnTo>
                      <a:lnTo>
                        <a:pt x="478" y="431"/>
                      </a:lnTo>
                      <a:lnTo>
                        <a:pt x="499" y="433"/>
                      </a:lnTo>
                      <a:lnTo>
                        <a:pt x="508" y="433"/>
                      </a:lnTo>
                      <a:lnTo>
                        <a:pt x="517" y="432"/>
                      </a:lnTo>
                      <a:lnTo>
                        <a:pt x="527" y="431"/>
                      </a:lnTo>
                      <a:lnTo>
                        <a:pt x="537" y="429"/>
                      </a:lnTo>
                      <a:lnTo>
                        <a:pt x="553" y="424"/>
                      </a:lnTo>
                      <a:lnTo>
                        <a:pt x="567" y="419"/>
                      </a:lnTo>
                      <a:lnTo>
                        <a:pt x="580" y="412"/>
                      </a:lnTo>
                      <a:lnTo>
                        <a:pt x="594" y="404"/>
                      </a:lnTo>
                      <a:lnTo>
                        <a:pt x="605" y="394"/>
                      </a:lnTo>
                      <a:lnTo>
                        <a:pt x="616" y="383"/>
                      </a:lnTo>
                      <a:lnTo>
                        <a:pt x="625" y="371"/>
                      </a:lnTo>
                      <a:lnTo>
                        <a:pt x="633" y="358"/>
                      </a:lnTo>
                      <a:lnTo>
                        <a:pt x="637" y="347"/>
                      </a:lnTo>
                      <a:lnTo>
                        <a:pt x="642" y="335"/>
                      </a:lnTo>
                      <a:lnTo>
                        <a:pt x="645" y="324"/>
                      </a:lnTo>
                      <a:lnTo>
                        <a:pt x="647" y="312"/>
                      </a:lnTo>
                      <a:lnTo>
                        <a:pt x="647" y="299"/>
                      </a:lnTo>
                      <a:lnTo>
                        <a:pt x="647" y="287"/>
                      </a:lnTo>
                      <a:lnTo>
                        <a:pt x="646" y="274"/>
                      </a:lnTo>
                      <a:lnTo>
                        <a:pt x="644" y="261"/>
                      </a:lnTo>
                      <a:lnTo>
                        <a:pt x="641" y="249"/>
                      </a:lnTo>
                      <a:lnTo>
                        <a:pt x="637" y="237"/>
                      </a:lnTo>
                      <a:lnTo>
                        <a:pt x="632" y="225"/>
                      </a:lnTo>
                      <a:lnTo>
                        <a:pt x="626" y="212"/>
                      </a:lnTo>
                      <a:lnTo>
                        <a:pt x="618" y="200"/>
                      </a:lnTo>
                      <a:lnTo>
                        <a:pt x="611" y="189"/>
                      </a:lnTo>
                      <a:lnTo>
                        <a:pt x="602" y="178"/>
                      </a:lnTo>
                      <a:lnTo>
                        <a:pt x="593" y="168"/>
                      </a:lnTo>
                      <a:lnTo>
                        <a:pt x="583" y="159"/>
                      </a:lnTo>
                      <a:lnTo>
                        <a:pt x="574" y="150"/>
                      </a:lnTo>
                      <a:lnTo>
                        <a:pt x="563" y="142"/>
                      </a:lnTo>
                      <a:lnTo>
                        <a:pt x="549" y="133"/>
                      </a:lnTo>
                      <a:lnTo>
                        <a:pt x="511" y="111"/>
                      </a:lnTo>
                      <a:lnTo>
                        <a:pt x="450" y="7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Freeform 184">
                  <a:extLst>
                    <a:ext uri="{FF2B5EF4-FFF2-40B4-BE49-F238E27FC236}">
                      <a16:creationId xmlns:a16="http://schemas.microsoft.com/office/drawing/2014/main" id="{E66F0A53-AB32-4FD3-AD34-35517C6601B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48" y="3657"/>
                  <a:ext cx="76" cy="83"/>
                </a:xfrm>
                <a:custGeom>
                  <a:avLst/>
                  <a:gdLst>
                    <a:gd name="T0" fmla="*/ 0 w 677"/>
                    <a:gd name="T1" fmla="*/ 0 h 746"/>
                    <a:gd name="T2" fmla="*/ 0 w 677"/>
                    <a:gd name="T3" fmla="*/ 0 h 746"/>
                    <a:gd name="T4" fmla="*/ 0 w 677"/>
                    <a:gd name="T5" fmla="*/ 0 h 746"/>
                    <a:gd name="T6" fmla="*/ 0 w 677"/>
                    <a:gd name="T7" fmla="*/ 0 h 746"/>
                    <a:gd name="T8" fmla="*/ 0 w 677"/>
                    <a:gd name="T9" fmla="*/ 0 h 746"/>
                    <a:gd name="T10" fmla="*/ 0 w 677"/>
                    <a:gd name="T11" fmla="*/ 0 h 746"/>
                    <a:gd name="T12" fmla="*/ 0 w 677"/>
                    <a:gd name="T13" fmla="*/ 0 h 746"/>
                    <a:gd name="T14" fmla="*/ 0 w 677"/>
                    <a:gd name="T15" fmla="*/ 0 h 746"/>
                    <a:gd name="T16" fmla="*/ 0 w 677"/>
                    <a:gd name="T17" fmla="*/ 0 h 746"/>
                    <a:gd name="T18" fmla="*/ 0 w 677"/>
                    <a:gd name="T19" fmla="*/ 0 h 746"/>
                    <a:gd name="T20" fmla="*/ 0 w 677"/>
                    <a:gd name="T21" fmla="*/ 0 h 746"/>
                    <a:gd name="T22" fmla="*/ 0 w 677"/>
                    <a:gd name="T23" fmla="*/ 0 h 746"/>
                    <a:gd name="T24" fmla="*/ 0 w 677"/>
                    <a:gd name="T25" fmla="*/ 0 h 746"/>
                    <a:gd name="T26" fmla="*/ 0 w 677"/>
                    <a:gd name="T27" fmla="*/ 0 h 746"/>
                    <a:gd name="T28" fmla="*/ 0 w 677"/>
                    <a:gd name="T29" fmla="*/ 0 h 746"/>
                    <a:gd name="T30" fmla="*/ 0 w 677"/>
                    <a:gd name="T31" fmla="*/ 0 h 746"/>
                    <a:gd name="T32" fmla="*/ 0 w 677"/>
                    <a:gd name="T33" fmla="*/ 0 h 746"/>
                    <a:gd name="T34" fmla="*/ 0 w 677"/>
                    <a:gd name="T35" fmla="*/ 0 h 746"/>
                    <a:gd name="T36" fmla="*/ 0 w 677"/>
                    <a:gd name="T37" fmla="*/ 0 h 746"/>
                    <a:gd name="T38" fmla="*/ 0 w 677"/>
                    <a:gd name="T39" fmla="*/ 0 h 746"/>
                    <a:gd name="T40" fmla="*/ 0 w 677"/>
                    <a:gd name="T41" fmla="*/ 0 h 746"/>
                    <a:gd name="T42" fmla="*/ 0 w 677"/>
                    <a:gd name="T43" fmla="*/ 0 h 746"/>
                    <a:gd name="T44" fmla="*/ 0 w 677"/>
                    <a:gd name="T45" fmla="*/ 0 h 746"/>
                    <a:gd name="T46" fmla="*/ 0 w 677"/>
                    <a:gd name="T47" fmla="*/ 0 h 746"/>
                    <a:gd name="T48" fmla="*/ 0 w 677"/>
                    <a:gd name="T49" fmla="*/ 0 h 746"/>
                    <a:gd name="T50" fmla="*/ 0 w 677"/>
                    <a:gd name="T51" fmla="*/ 0 h 746"/>
                    <a:gd name="T52" fmla="*/ 0 w 677"/>
                    <a:gd name="T53" fmla="*/ 0 h 746"/>
                    <a:gd name="T54" fmla="*/ 0 w 677"/>
                    <a:gd name="T55" fmla="*/ 0 h 746"/>
                    <a:gd name="T56" fmla="*/ 0 w 677"/>
                    <a:gd name="T57" fmla="*/ 0 h 746"/>
                    <a:gd name="T58" fmla="*/ 0 w 677"/>
                    <a:gd name="T59" fmla="*/ 0 h 746"/>
                    <a:gd name="T60" fmla="*/ 0 w 677"/>
                    <a:gd name="T61" fmla="*/ 0 h 746"/>
                    <a:gd name="T62" fmla="*/ 0 w 677"/>
                    <a:gd name="T63" fmla="*/ 0 h 746"/>
                    <a:gd name="T64" fmla="*/ 0 w 677"/>
                    <a:gd name="T65" fmla="*/ 0 h 746"/>
                    <a:gd name="T66" fmla="*/ 0 w 677"/>
                    <a:gd name="T67" fmla="*/ 0 h 746"/>
                    <a:gd name="T68" fmla="*/ 0 w 677"/>
                    <a:gd name="T69" fmla="*/ 0 h 746"/>
                    <a:gd name="T70" fmla="*/ 0 w 677"/>
                    <a:gd name="T71" fmla="*/ 0 h 746"/>
                    <a:gd name="T72" fmla="*/ 0 w 677"/>
                    <a:gd name="T73" fmla="*/ 0 h 746"/>
                    <a:gd name="T74" fmla="*/ 0 w 677"/>
                    <a:gd name="T75" fmla="*/ 0 h 746"/>
                    <a:gd name="T76" fmla="*/ 0 w 677"/>
                    <a:gd name="T77" fmla="*/ 0 h 746"/>
                    <a:gd name="T78" fmla="*/ 0 w 677"/>
                    <a:gd name="T79" fmla="*/ 0 h 746"/>
                    <a:gd name="T80" fmla="*/ 0 w 677"/>
                    <a:gd name="T81" fmla="*/ 0 h 746"/>
                    <a:gd name="T82" fmla="*/ 0 w 677"/>
                    <a:gd name="T83" fmla="*/ 0 h 746"/>
                    <a:gd name="T84" fmla="*/ 0 w 677"/>
                    <a:gd name="T85" fmla="*/ 0 h 746"/>
                    <a:gd name="T86" fmla="*/ 0 w 677"/>
                    <a:gd name="T87" fmla="*/ 0 h 746"/>
                    <a:gd name="T88" fmla="*/ 0 w 677"/>
                    <a:gd name="T89" fmla="*/ 0 h 746"/>
                    <a:gd name="T90" fmla="*/ 0 w 677"/>
                    <a:gd name="T91" fmla="*/ 0 h 746"/>
                    <a:gd name="T92" fmla="*/ 0 w 677"/>
                    <a:gd name="T93" fmla="*/ 0 h 746"/>
                    <a:gd name="T94" fmla="*/ 0 w 677"/>
                    <a:gd name="T95" fmla="*/ 0 h 74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6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2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6" y="459"/>
                      </a:lnTo>
                      <a:lnTo>
                        <a:pt x="2" y="473"/>
                      </a:lnTo>
                      <a:lnTo>
                        <a:pt x="1" y="486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4" y="539"/>
                      </a:lnTo>
                      <a:lnTo>
                        <a:pt x="7" y="552"/>
                      </a:lnTo>
                      <a:lnTo>
                        <a:pt x="10" y="564"/>
                      </a:lnTo>
                      <a:lnTo>
                        <a:pt x="16" y="578"/>
                      </a:lnTo>
                      <a:lnTo>
                        <a:pt x="22" y="591"/>
                      </a:lnTo>
                      <a:lnTo>
                        <a:pt x="30" y="603"/>
                      </a:lnTo>
                      <a:lnTo>
                        <a:pt x="39" y="617"/>
                      </a:lnTo>
                      <a:lnTo>
                        <a:pt x="49" y="630"/>
                      </a:lnTo>
                      <a:lnTo>
                        <a:pt x="62" y="642"/>
                      </a:lnTo>
                      <a:lnTo>
                        <a:pt x="76" y="656"/>
                      </a:lnTo>
                      <a:lnTo>
                        <a:pt x="92" y="668"/>
                      </a:lnTo>
                      <a:lnTo>
                        <a:pt x="108" y="680"/>
                      </a:lnTo>
                      <a:lnTo>
                        <a:pt x="127" y="691"/>
                      </a:lnTo>
                      <a:lnTo>
                        <a:pt x="148" y="704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39"/>
                      </a:lnTo>
                      <a:lnTo>
                        <a:pt x="253" y="743"/>
                      </a:lnTo>
                      <a:lnTo>
                        <a:pt x="266" y="744"/>
                      </a:lnTo>
                      <a:lnTo>
                        <a:pt x="277" y="745"/>
                      </a:lnTo>
                      <a:lnTo>
                        <a:pt x="289" y="746"/>
                      </a:lnTo>
                      <a:lnTo>
                        <a:pt x="300" y="746"/>
                      </a:lnTo>
                      <a:lnTo>
                        <a:pt x="312" y="745"/>
                      </a:lnTo>
                      <a:lnTo>
                        <a:pt x="324" y="744"/>
                      </a:lnTo>
                      <a:lnTo>
                        <a:pt x="335" y="742"/>
                      </a:lnTo>
                      <a:lnTo>
                        <a:pt x="346" y="738"/>
                      </a:lnTo>
                      <a:lnTo>
                        <a:pt x="357" y="735"/>
                      </a:lnTo>
                      <a:lnTo>
                        <a:pt x="368" y="731"/>
                      </a:lnTo>
                      <a:lnTo>
                        <a:pt x="378" y="727"/>
                      </a:lnTo>
                      <a:lnTo>
                        <a:pt x="387" y="723"/>
                      </a:lnTo>
                      <a:lnTo>
                        <a:pt x="396" y="718"/>
                      </a:lnTo>
                      <a:lnTo>
                        <a:pt x="405" y="711"/>
                      </a:lnTo>
                      <a:lnTo>
                        <a:pt x="413" y="706"/>
                      </a:lnTo>
                      <a:lnTo>
                        <a:pt x="420" y="698"/>
                      </a:lnTo>
                      <a:lnTo>
                        <a:pt x="428" y="689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1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4"/>
                      </a:lnTo>
                      <a:lnTo>
                        <a:pt x="396" y="554"/>
                      </a:lnTo>
                      <a:lnTo>
                        <a:pt x="386" y="573"/>
                      </a:lnTo>
                      <a:lnTo>
                        <a:pt x="376" y="589"/>
                      </a:lnTo>
                      <a:lnTo>
                        <a:pt x="367" y="602"/>
                      </a:lnTo>
                      <a:lnTo>
                        <a:pt x="359" y="613"/>
                      </a:lnTo>
                      <a:lnTo>
                        <a:pt x="350" y="622"/>
                      </a:lnTo>
                      <a:lnTo>
                        <a:pt x="341" y="631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7" y="649"/>
                      </a:lnTo>
                      <a:lnTo>
                        <a:pt x="300" y="651"/>
                      </a:lnTo>
                      <a:lnTo>
                        <a:pt x="292" y="652"/>
                      </a:lnTo>
                      <a:lnTo>
                        <a:pt x="278" y="653"/>
                      </a:lnTo>
                      <a:lnTo>
                        <a:pt x="262" y="652"/>
                      </a:lnTo>
                      <a:lnTo>
                        <a:pt x="245" y="650"/>
                      </a:lnTo>
                      <a:lnTo>
                        <a:pt x="229" y="644"/>
                      </a:lnTo>
                      <a:lnTo>
                        <a:pt x="210" y="638"/>
                      </a:lnTo>
                      <a:lnTo>
                        <a:pt x="191" y="628"/>
                      </a:lnTo>
                      <a:lnTo>
                        <a:pt x="180" y="622"/>
                      </a:lnTo>
                      <a:lnTo>
                        <a:pt x="169" y="615"/>
                      </a:lnTo>
                      <a:lnTo>
                        <a:pt x="158" y="608"/>
                      </a:lnTo>
                      <a:lnTo>
                        <a:pt x="148" y="601"/>
                      </a:lnTo>
                      <a:lnTo>
                        <a:pt x="141" y="593"/>
                      </a:lnTo>
                      <a:lnTo>
                        <a:pt x="133" y="584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6" y="541"/>
                      </a:lnTo>
                      <a:lnTo>
                        <a:pt x="103" y="532"/>
                      </a:lnTo>
                      <a:lnTo>
                        <a:pt x="101" y="523"/>
                      </a:lnTo>
                      <a:lnTo>
                        <a:pt x="101" y="513"/>
                      </a:lnTo>
                      <a:lnTo>
                        <a:pt x="101" y="504"/>
                      </a:lnTo>
                      <a:lnTo>
                        <a:pt x="102" y="494"/>
                      </a:lnTo>
                      <a:lnTo>
                        <a:pt x="106" y="477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3"/>
                      </a:lnTo>
                      <a:lnTo>
                        <a:pt x="325" y="47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Freeform 185">
                  <a:extLst>
                    <a:ext uri="{FF2B5EF4-FFF2-40B4-BE49-F238E27FC236}">
                      <a16:creationId xmlns:a16="http://schemas.microsoft.com/office/drawing/2014/main" id="{4EDCD6EB-03F2-424B-BB10-E4937272FF2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07" y="3698"/>
                  <a:ext cx="77" cy="75"/>
                </a:xfrm>
                <a:custGeom>
                  <a:avLst/>
                  <a:gdLst>
                    <a:gd name="T0" fmla="*/ 0 w 697"/>
                    <a:gd name="T1" fmla="*/ 0 h 675"/>
                    <a:gd name="T2" fmla="*/ 0 w 697"/>
                    <a:gd name="T3" fmla="*/ 0 h 675"/>
                    <a:gd name="T4" fmla="*/ 0 w 697"/>
                    <a:gd name="T5" fmla="*/ 0 h 675"/>
                    <a:gd name="T6" fmla="*/ 0 w 697"/>
                    <a:gd name="T7" fmla="*/ 0 h 675"/>
                    <a:gd name="T8" fmla="*/ 0 w 697"/>
                    <a:gd name="T9" fmla="*/ 0 h 675"/>
                    <a:gd name="T10" fmla="*/ 0 w 697"/>
                    <a:gd name="T11" fmla="*/ 0 h 675"/>
                    <a:gd name="T12" fmla="*/ 0 w 697"/>
                    <a:gd name="T13" fmla="*/ 0 h 675"/>
                    <a:gd name="T14" fmla="*/ 0 w 697"/>
                    <a:gd name="T15" fmla="*/ 0 h 675"/>
                    <a:gd name="T16" fmla="*/ 0 w 697"/>
                    <a:gd name="T17" fmla="*/ 0 h 675"/>
                    <a:gd name="T18" fmla="*/ 0 w 697"/>
                    <a:gd name="T19" fmla="*/ 0 h 675"/>
                    <a:gd name="T20" fmla="*/ 0 w 697"/>
                    <a:gd name="T21" fmla="*/ 0 h 675"/>
                    <a:gd name="T22" fmla="*/ 0 w 697"/>
                    <a:gd name="T23" fmla="*/ 0 h 675"/>
                    <a:gd name="T24" fmla="*/ 0 w 697"/>
                    <a:gd name="T25" fmla="*/ 0 h 675"/>
                    <a:gd name="T26" fmla="*/ 0 w 697"/>
                    <a:gd name="T27" fmla="*/ 0 h 675"/>
                    <a:gd name="T28" fmla="*/ 0 w 697"/>
                    <a:gd name="T29" fmla="*/ 0 h 675"/>
                    <a:gd name="T30" fmla="*/ 0 w 697"/>
                    <a:gd name="T31" fmla="*/ 0 h 675"/>
                    <a:gd name="T32" fmla="*/ 0 w 697"/>
                    <a:gd name="T33" fmla="*/ 0 h 675"/>
                    <a:gd name="T34" fmla="*/ 0 w 697"/>
                    <a:gd name="T35" fmla="*/ 0 h 675"/>
                    <a:gd name="T36" fmla="*/ 0 w 697"/>
                    <a:gd name="T37" fmla="*/ 0 h 675"/>
                    <a:gd name="T38" fmla="*/ 0 w 697"/>
                    <a:gd name="T39" fmla="*/ 0 h 675"/>
                    <a:gd name="T40" fmla="*/ 0 w 697"/>
                    <a:gd name="T41" fmla="*/ 0 h 675"/>
                    <a:gd name="T42" fmla="*/ 0 w 697"/>
                    <a:gd name="T43" fmla="*/ 0 h 675"/>
                    <a:gd name="T44" fmla="*/ 0 w 697"/>
                    <a:gd name="T45" fmla="*/ 0 h 675"/>
                    <a:gd name="T46" fmla="*/ 0 w 697"/>
                    <a:gd name="T47" fmla="*/ 0 h 675"/>
                    <a:gd name="T48" fmla="*/ 0 w 697"/>
                    <a:gd name="T49" fmla="*/ 0 h 675"/>
                    <a:gd name="T50" fmla="*/ 0 w 697"/>
                    <a:gd name="T51" fmla="*/ 0 h 675"/>
                    <a:gd name="T52" fmla="*/ 0 w 697"/>
                    <a:gd name="T53" fmla="*/ 0 h 675"/>
                    <a:gd name="T54" fmla="*/ 0 w 697"/>
                    <a:gd name="T55" fmla="*/ 0 h 675"/>
                    <a:gd name="T56" fmla="*/ 0 w 697"/>
                    <a:gd name="T57" fmla="*/ 0 h 675"/>
                    <a:gd name="T58" fmla="*/ 0 w 697"/>
                    <a:gd name="T59" fmla="*/ 0 h 675"/>
                    <a:gd name="T60" fmla="*/ 0 w 697"/>
                    <a:gd name="T61" fmla="*/ 0 h 675"/>
                    <a:gd name="T62" fmla="*/ 0 w 697"/>
                    <a:gd name="T63" fmla="*/ 0 h 675"/>
                    <a:gd name="T64" fmla="*/ 0 w 697"/>
                    <a:gd name="T65" fmla="*/ 0 h 675"/>
                    <a:gd name="T66" fmla="*/ 0 w 697"/>
                    <a:gd name="T67" fmla="*/ 0 h 675"/>
                    <a:gd name="T68" fmla="*/ 0 w 697"/>
                    <a:gd name="T69" fmla="*/ 0 h 675"/>
                    <a:gd name="T70" fmla="*/ 0 w 697"/>
                    <a:gd name="T71" fmla="*/ 0 h 675"/>
                    <a:gd name="T72" fmla="*/ 0 w 697"/>
                    <a:gd name="T73" fmla="*/ 0 h 675"/>
                    <a:gd name="T74" fmla="*/ 0 w 697"/>
                    <a:gd name="T75" fmla="*/ 0 h 675"/>
                    <a:gd name="T76" fmla="*/ 0 w 697"/>
                    <a:gd name="T77" fmla="*/ 0 h 675"/>
                    <a:gd name="T78" fmla="*/ 0 w 697"/>
                    <a:gd name="T79" fmla="*/ 0 h 675"/>
                    <a:gd name="T80" fmla="*/ 0 w 697"/>
                    <a:gd name="T81" fmla="*/ 0 h 675"/>
                    <a:gd name="T82" fmla="*/ 0 w 697"/>
                    <a:gd name="T83" fmla="*/ 0 h 675"/>
                    <a:gd name="T84" fmla="*/ 0 w 697"/>
                    <a:gd name="T85" fmla="*/ 0 h 675"/>
                    <a:gd name="T86" fmla="*/ 0 w 697"/>
                    <a:gd name="T87" fmla="*/ 0 h 675"/>
                    <a:gd name="T88" fmla="*/ 0 w 697"/>
                    <a:gd name="T89" fmla="*/ 0 h 675"/>
                    <a:gd name="T90" fmla="*/ 0 w 697"/>
                    <a:gd name="T91" fmla="*/ 0 h 675"/>
                    <a:gd name="T92" fmla="*/ 0 w 697"/>
                    <a:gd name="T93" fmla="*/ 0 h 675"/>
                    <a:gd name="T94" fmla="*/ 0 w 697"/>
                    <a:gd name="T95" fmla="*/ 0 h 675"/>
                    <a:gd name="T96" fmla="*/ 0 w 697"/>
                    <a:gd name="T97" fmla="*/ 0 h 675"/>
                    <a:gd name="T98" fmla="*/ 0 w 697"/>
                    <a:gd name="T99" fmla="*/ 0 h 675"/>
                    <a:gd name="T100" fmla="*/ 0 w 697"/>
                    <a:gd name="T101" fmla="*/ 0 h 675"/>
                    <a:gd name="T102" fmla="*/ 0 w 697"/>
                    <a:gd name="T103" fmla="*/ 0 h 675"/>
                    <a:gd name="T104" fmla="*/ 0 w 697"/>
                    <a:gd name="T105" fmla="*/ 0 h 675"/>
                    <a:gd name="T106" fmla="*/ 0 w 697"/>
                    <a:gd name="T107" fmla="*/ 0 h 675"/>
                    <a:gd name="T108" fmla="*/ 0 w 697"/>
                    <a:gd name="T109" fmla="*/ 0 h 675"/>
                    <a:gd name="T110" fmla="*/ 0 w 697"/>
                    <a:gd name="T111" fmla="*/ 0 h 675"/>
                    <a:gd name="T112" fmla="*/ 0 w 697"/>
                    <a:gd name="T113" fmla="*/ 0 h 675"/>
                    <a:gd name="T114" fmla="*/ 0 w 697"/>
                    <a:gd name="T115" fmla="*/ 0 h 675"/>
                    <a:gd name="T116" fmla="*/ 0 w 697"/>
                    <a:gd name="T117" fmla="*/ 0 h 67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697" h="675">
                      <a:moveTo>
                        <a:pt x="524" y="37"/>
                      </a:moveTo>
                      <a:lnTo>
                        <a:pt x="501" y="25"/>
                      </a:lnTo>
                      <a:lnTo>
                        <a:pt x="477" y="17"/>
                      </a:lnTo>
                      <a:lnTo>
                        <a:pt x="454" y="10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5" y="4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6" y="40"/>
                      </a:lnTo>
                      <a:lnTo>
                        <a:pt x="258" y="47"/>
                      </a:lnTo>
                      <a:lnTo>
                        <a:pt x="251" y="53"/>
                      </a:lnTo>
                      <a:lnTo>
                        <a:pt x="244" y="61"/>
                      </a:lnTo>
                      <a:lnTo>
                        <a:pt x="238" y="69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2" y="95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50"/>
                      </a:lnTo>
                      <a:lnTo>
                        <a:pt x="205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9" y="251"/>
                      </a:lnTo>
                      <a:lnTo>
                        <a:pt x="237" y="264"/>
                      </a:lnTo>
                      <a:lnTo>
                        <a:pt x="247" y="279"/>
                      </a:lnTo>
                      <a:lnTo>
                        <a:pt x="258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4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7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3" y="466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4"/>
                      </a:lnTo>
                      <a:lnTo>
                        <a:pt x="428" y="503"/>
                      </a:lnTo>
                      <a:lnTo>
                        <a:pt x="427" y="512"/>
                      </a:lnTo>
                      <a:lnTo>
                        <a:pt x="425" y="520"/>
                      </a:lnTo>
                      <a:lnTo>
                        <a:pt x="423" y="529"/>
                      </a:lnTo>
                      <a:lnTo>
                        <a:pt x="418" y="537"/>
                      </a:lnTo>
                      <a:lnTo>
                        <a:pt x="412" y="548"/>
                      </a:lnTo>
                      <a:lnTo>
                        <a:pt x="404" y="558"/>
                      </a:lnTo>
                      <a:lnTo>
                        <a:pt x="396" y="565"/>
                      </a:lnTo>
                      <a:lnTo>
                        <a:pt x="386" y="572"/>
                      </a:lnTo>
                      <a:lnTo>
                        <a:pt x="375" y="578"/>
                      </a:lnTo>
                      <a:lnTo>
                        <a:pt x="363" y="581"/>
                      </a:lnTo>
                      <a:lnTo>
                        <a:pt x="349" y="584"/>
                      </a:lnTo>
                      <a:lnTo>
                        <a:pt x="336" y="585"/>
                      </a:lnTo>
                      <a:lnTo>
                        <a:pt x="324" y="587"/>
                      </a:lnTo>
                      <a:lnTo>
                        <a:pt x="311" y="587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3" y="579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60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500"/>
                      </a:lnTo>
                      <a:lnTo>
                        <a:pt x="125" y="481"/>
                      </a:lnTo>
                      <a:lnTo>
                        <a:pt x="107" y="461"/>
                      </a:lnTo>
                      <a:lnTo>
                        <a:pt x="90" y="439"/>
                      </a:lnTo>
                      <a:lnTo>
                        <a:pt x="74" y="416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3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6"/>
                      </a:lnTo>
                      <a:lnTo>
                        <a:pt x="186" y="631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1" y="665"/>
                      </a:lnTo>
                      <a:lnTo>
                        <a:pt x="292" y="669"/>
                      </a:lnTo>
                      <a:lnTo>
                        <a:pt x="312" y="672"/>
                      </a:lnTo>
                      <a:lnTo>
                        <a:pt x="332" y="675"/>
                      </a:lnTo>
                      <a:lnTo>
                        <a:pt x="351" y="675"/>
                      </a:lnTo>
                      <a:lnTo>
                        <a:pt x="366" y="674"/>
                      </a:lnTo>
                      <a:lnTo>
                        <a:pt x="379" y="672"/>
                      </a:lnTo>
                      <a:lnTo>
                        <a:pt x="393" y="670"/>
                      </a:lnTo>
                      <a:lnTo>
                        <a:pt x="406" y="667"/>
                      </a:lnTo>
                      <a:lnTo>
                        <a:pt x="418" y="662"/>
                      </a:lnTo>
                      <a:lnTo>
                        <a:pt x="431" y="658"/>
                      </a:lnTo>
                      <a:lnTo>
                        <a:pt x="443" y="652"/>
                      </a:lnTo>
                      <a:lnTo>
                        <a:pt x="454" y="646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6"/>
                      </a:lnTo>
                      <a:lnTo>
                        <a:pt x="511" y="595"/>
                      </a:lnTo>
                      <a:lnTo>
                        <a:pt x="517" y="584"/>
                      </a:lnTo>
                      <a:lnTo>
                        <a:pt x="523" y="574"/>
                      </a:lnTo>
                      <a:lnTo>
                        <a:pt x="531" y="559"/>
                      </a:lnTo>
                      <a:lnTo>
                        <a:pt x="536" y="543"/>
                      </a:lnTo>
                      <a:lnTo>
                        <a:pt x="540" y="527"/>
                      </a:lnTo>
                      <a:lnTo>
                        <a:pt x="542" y="511"/>
                      </a:lnTo>
                      <a:lnTo>
                        <a:pt x="543" y="495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3"/>
                      </a:lnTo>
                      <a:lnTo>
                        <a:pt x="503" y="387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1" y="329"/>
                      </a:lnTo>
                      <a:lnTo>
                        <a:pt x="384" y="266"/>
                      </a:lnTo>
                      <a:lnTo>
                        <a:pt x="368" y="253"/>
                      </a:lnTo>
                      <a:lnTo>
                        <a:pt x="358" y="243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6" y="200"/>
                      </a:lnTo>
                      <a:lnTo>
                        <a:pt x="321" y="188"/>
                      </a:lnTo>
                      <a:lnTo>
                        <a:pt x="318" y="176"/>
                      </a:lnTo>
                      <a:lnTo>
                        <a:pt x="316" y="165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4" y="131"/>
                      </a:lnTo>
                      <a:lnTo>
                        <a:pt x="329" y="123"/>
                      </a:lnTo>
                      <a:lnTo>
                        <a:pt x="336" y="115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7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8"/>
                      </a:lnTo>
                      <a:lnTo>
                        <a:pt x="400" y="88"/>
                      </a:lnTo>
                      <a:lnTo>
                        <a:pt x="412" y="88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6"/>
                      </a:lnTo>
                      <a:lnTo>
                        <a:pt x="463" y="100"/>
                      </a:lnTo>
                      <a:lnTo>
                        <a:pt x="476" y="106"/>
                      </a:lnTo>
                      <a:lnTo>
                        <a:pt x="491" y="113"/>
                      </a:lnTo>
                      <a:lnTo>
                        <a:pt x="510" y="124"/>
                      </a:lnTo>
                      <a:lnTo>
                        <a:pt x="529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4"/>
                      </a:lnTo>
                      <a:lnTo>
                        <a:pt x="596" y="202"/>
                      </a:lnTo>
                      <a:lnTo>
                        <a:pt x="610" y="222"/>
                      </a:lnTo>
                      <a:lnTo>
                        <a:pt x="625" y="242"/>
                      </a:lnTo>
                      <a:lnTo>
                        <a:pt x="697" y="198"/>
                      </a:lnTo>
                      <a:lnTo>
                        <a:pt x="691" y="187"/>
                      </a:lnTo>
                      <a:lnTo>
                        <a:pt x="684" y="176"/>
                      </a:lnTo>
                      <a:lnTo>
                        <a:pt x="676" y="165"/>
                      </a:lnTo>
                      <a:lnTo>
                        <a:pt x="667" y="153"/>
                      </a:lnTo>
                      <a:lnTo>
                        <a:pt x="658" y="142"/>
                      </a:lnTo>
                      <a:lnTo>
                        <a:pt x="648" y="130"/>
                      </a:lnTo>
                      <a:lnTo>
                        <a:pt x="638" y="120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4" y="3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Freeform 186">
                  <a:extLst>
                    <a:ext uri="{FF2B5EF4-FFF2-40B4-BE49-F238E27FC236}">
                      <a16:creationId xmlns:a16="http://schemas.microsoft.com/office/drawing/2014/main" id="{64E2ED3F-FF41-4605-BE7D-47E88E9D000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64" y="3877"/>
                  <a:ext cx="77" cy="75"/>
                </a:xfrm>
                <a:custGeom>
                  <a:avLst/>
                  <a:gdLst>
                    <a:gd name="T0" fmla="*/ 0 w 697"/>
                    <a:gd name="T1" fmla="*/ 0 h 673"/>
                    <a:gd name="T2" fmla="*/ 0 w 697"/>
                    <a:gd name="T3" fmla="*/ 0 h 673"/>
                    <a:gd name="T4" fmla="*/ 0 w 697"/>
                    <a:gd name="T5" fmla="*/ 0 h 673"/>
                    <a:gd name="T6" fmla="*/ 0 w 697"/>
                    <a:gd name="T7" fmla="*/ 0 h 673"/>
                    <a:gd name="T8" fmla="*/ 0 w 697"/>
                    <a:gd name="T9" fmla="*/ 0 h 673"/>
                    <a:gd name="T10" fmla="*/ 0 w 697"/>
                    <a:gd name="T11" fmla="*/ 0 h 673"/>
                    <a:gd name="T12" fmla="*/ 0 w 697"/>
                    <a:gd name="T13" fmla="*/ 0 h 673"/>
                    <a:gd name="T14" fmla="*/ 0 w 697"/>
                    <a:gd name="T15" fmla="*/ 0 h 673"/>
                    <a:gd name="T16" fmla="*/ 0 w 697"/>
                    <a:gd name="T17" fmla="*/ 0 h 673"/>
                    <a:gd name="T18" fmla="*/ 0 w 697"/>
                    <a:gd name="T19" fmla="*/ 0 h 673"/>
                    <a:gd name="T20" fmla="*/ 0 w 697"/>
                    <a:gd name="T21" fmla="*/ 0 h 673"/>
                    <a:gd name="T22" fmla="*/ 0 w 697"/>
                    <a:gd name="T23" fmla="*/ 0 h 673"/>
                    <a:gd name="T24" fmla="*/ 0 w 697"/>
                    <a:gd name="T25" fmla="*/ 0 h 673"/>
                    <a:gd name="T26" fmla="*/ 0 w 697"/>
                    <a:gd name="T27" fmla="*/ 0 h 673"/>
                    <a:gd name="T28" fmla="*/ 0 w 697"/>
                    <a:gd name="T29" fmla="*/ 0 h 673"/>
                    <a:gd name="T30" fmla="*/ 0 w 697"/>
                    <a:gd name="T31" fmla="*/ 0 h 673"/>
                    <a:gd name="T32" fmla="*/ 0 w 697"/>
                    <a:gd name="T33" fmla="*/ 0 h 673"/>
                    <a:gd name="T34" fmla="*/ 0 w 697"/>
                    <a:gd name="T35" fmla="*/ 0 h 673"/>
                    <a:gd name="T36" fmla="*/ 0 w 697"/>
                    <a:gd name="T37" fmla="*/ 0 h 673"/>
                    <a:gd name="T38" fmla="*/ 0 w 697"/>
                    <a:gd name="T39" fmla="*/ 0 h 673"/>
                    <a:gd name="T40" fmla="*/ 0 w 697"/>
                    <a:gd name="T41" fmla="*/ 0 h 673"/>
                    <a:gd name="T42" fmla="*/ 0 w 697"/>
                    <a:gd name="T43" fmla="*/ 0 h 673"/>
                    <a:gd name="T44" fmla="*/ 0 w 697"/>
                    <a:gd name="T45" fmla="*/ 0 h 673"/>
                    <a:gd name="T46" fmla="*/ 0 w 697"/>
                    <a:gd name="T47" fmla="*/ 0 h 673"/>
                    <a:gd name="T48" fmla="*/ 0 w 697"/>
                    <a:gd name="T49" fmla="*/ 0 h 673"/>
                    <a:gd name="T50" fmla="*/ 0 w 697"/>
                    <a:gd name="T51" fmla="*/ 0 h 673"/>
                    <a:gd name="T52" fmla="*/ 0 w 697"/>
                    <a:gd name="T53" fmla="*/ 0 h 673"/>
                    <a:gd name="T54" fmla="*/ 0 w 697"/>
                    <a:gd name="T55" fmla="*/ 0 h 673"/>
                    <a:gd name="T56" fmla="*/ 0 w 697"/>
                    <a:gd name="T57" fmla="*/ 0 h 673"/>
                    <a:gd name="T58" fmla="*/ 0 w 697"/>
                    <a:gd name="T59" fmla="*/ 0 h 673"/>
                    <a:gd name="T60" fmla="*/ 0 w 697"/>
                    <a:gd name="T61" fmla="*/ 0 h 673"/>
                    <a:gd name="T62" fmla="*/ 0 w 697"/>
                    <a:gd name="T63" fmla="*/ 0 h 673"/>
                    <a:gd name="T64" fmla="*/ 0 w 697"/>
                    <a:gd name="T65" fmla="*/ 0 h 673"/>
                    <a:gd name="T66" fmla="*/ 0 w 697"/>
                    <a:gd name="T67" fmla="*/ 0 h 673"/>
                    <a:gd name="T68" fmla="*/ 0 w 697"/>
                    <a:gd name="T69" fmla="*/ 0 h 673"/>
                    <a:gd name="T70" fmla="*/ 0 w 697"/>
                    <a:gd name="T71" fmla="*/ 0 h 673"/>
                    <a:gd name="T72" fmla="*/ 0 w 697"/>
                    <a:gd name="T73" fmla="*/ 0 h 673"/>
                    <a:gd name="T74" fmla="*/ 0 w 697"/>
                    <a:gd name="T75" fmla="*/ 0 h 673"/>
                    <a:gd name="T76" fmla="*/ 0 w 697"/>
                    <a:gd name="T77" fmla="*/ 0 h 673"/>
                    <a:gd name="T78" fmla="*/ 0 w 697"/>
                    <a:gd name="T79" fmla="*/ 0 h 673"/>
                    <a:gd name="T80" fmla="*/ 0 w 697"/>
                    <a:gd name="T81" fmla="*/ 0 h 673"/>
                    <a:gd name="T82" fmla="*/ 0 w 697"/>
                    <a:gd name="T83" fmla="*/ 0 h 673"/>
                    <a:gd name="T84" fmla="*/ 0 w 697"/>
                    <a:gd name="T85" fmla="*/ 0 h 673"/>
                    <a:gd name="T86" fmla="*/ 0 w 697"/>
                    <a:gd name="T87" fmla="*/ 0 h 673"/>
                    <a:gd name="T88" fmla="*/ 0 w 697"/>
                    <a:gd name="T89" fmla="*/ 0 h 673"/>
                    <a:gd name="T90" fmla="*/ 0 w 697"/>
                    <a:gd name="T91" fmla="*/ 0 h 673"/>
                    <a:gd name="T92" fmla="*/ 0 w 697"/>
                    <a:gd name="T93" fmla="*/ 0 h 673"/>
                    <a:gd name="T94" fmla="*/ 0 w 697"/>
                    <a:gd name="T95" fmla="*/ 0 h 673"/>
                    <a:gd name="T96" fmla="*/ 0 w 697"/>
                    <a:gd name="T97" fmla="*/ 0 h 673"/>
                    <a:gd name="T98" fmla="*/ 0 w 697"/>
                    <a:gd name="T99" fmla="*/ 0 h 673"/>
                    <a:gd name="T100" fmla="*/ 0 w 697"/>
                    <a:gd name="T101" fmla="*/ 0 h 673"/>
                    <a:gd name="T102" fmla="*/ 0 w 697"/>
                    <a:gd name="T103" fmla="*/ 0 h 673"/>
                    <a:gd name="T104" fmla="*/ 0 w 697"/>
                    <a:gd name="T105" fmla="*/ 0 h 673"/>
                    <a:gd name="T106" fmla="*/ 0 w 697"/>
                    <a:gd name="T107" fmla="*/ 0 h 673"/>
                    <a:gd name="T108" fmla="*/ 0 w 697"/>
                    <a:gd name="T109" fmla="*/ 0 h 673"/>
                    <a:gd name="T110" fmla="*/ 0 w 697"/>
                    <a:gd name="T111" fmla="*/ 0 h 673"/>
                    <a:gd name="T112" fmla="*/ 0 w 697"/>
                    <a:gd name="T113" fmla="*/ 0 h 673"/>
                    <a:gd name="T114" fmla="*/ 0 w 697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3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5"/>
                      </a:lnTo>
                      <a:lnTo>
                        <a:pt x="454" y="9"/>
                      </a:lnTo>
                      <a:lnTo>
                        <a:pt x="431" y="4"/>
                      </a:lnTo>
                      <a:lnTo>
                        <a:pt x="408" y="1"/>
                      </a:lnTo>
                      <a:lnTo>
                        <a:pt x="386" y="0"/>
                      </a:lnTo>
                      <a:lnTo>
                        <a:pt x="365" y="1"/>
                      </a:lnTo>
                      <a:lnTo>
                        <a:pt x="345" y="3"/>
                      </a:lnTo>
                      <a:lnTo>
                        <a:pt x="326" y="9"/>
                      </a:lnTo>
                      <a:lnTo>
                        <a:pt x="307" y="15"/>
                      </a:lnTo>
                      <a:lnTo>
                        <a:pt x="289" y="23"/>
                      </a:lnTo>
                      <a:lnTo>
                        <a:pt x="272" y="34"/>
                      </a:lnTo>
                      <a:lnTo>
                        <a:pt x="266" y="40"/>
                      </a:lnTo>
                      <a:lnTo>
                        <a:pt x="258" y="46"/>
                      </a:lnTo>
                      <a:lnTo>
                        <a:pt x="251" y="53"/>
                      </a:lnTo>
                      <a:lnTo>
                        <a:pt x="244" y="60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7" y="86"/>
                      </a:lnTo>
                      <a:lnTo>
                        <a:pt x="221" y="94"/>
                      </a:lnTo>
                      <a:lnTo>
                        <a:pt x="215" y="108"/>
                      </a:lnTo>
                      <a:lnTo>
                        <a:pt x="211" y="121"/>
                      </a:lnTo>
                      <a:lnTo>
                        <a:pt x="208" y="135"/>
                      </a:lnTo>
                      <a:lnTo>
                        <a:pt x="205" y="149"/>
                      </a:lnTo>
                      <a:lnTo>
                        <a:pt x="204" y="164"/>
                      </a:lnTo>
                      <a:lnTo>
                        <a:pt x="205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5" y="222"/>
                      </a:lnTo>
                      <a:lnTo>
                        <a:pt x="221" y="236"/>
                      </a:lnTo>
                      <a:lnTo>
                        <a:pt x="228" y="250"/>
                      </a:lnTo>
                      <a:lnTo>
                        <a:pt x="237" y="264"/>
                      </a:lnTo>
                      <a:lnTo>
                        <a:pt x="247" y="277"/>
                      </a:lnTo>
                      <a:lnTo>
                        <a:pt x="257" y="291"/>
                      </a:lnTo>
                      <a:lnTo>
                        <a:pt x="269" y="304"/>
                      </a:lnTo>
                      <a:lnTo>
                        <a:pt x="282" y="316"/>
                      </a:lnTo>
                      <a:lnTo>
                        <a:pt x="356" y="383"/>
                      </a:lnTo>
                      <a:lnTo>
                        <a:pt x="368" y="395"/>
                      </a:lnTo>
                      <a:lnTo>
                        <a:pt x="379" y="406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7" y="456"/>
                      </a:lnTo>
                      <a:lnTo>
                        <a:pt x="422" y="466"/>
                      </a:lnTo>
                      <a:lnTo>
                        <a:pt x="425" y="475"/>
                      </a:lnTo>
                      <a:lnTo>
                        <a:pt x="427" y="484"/>
                      </a:lnTo>
                      <a:lnTo>
                        <a:pt x="428" y="494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19"/>
                      </a:lnTo>
                      <a:lnTo>
                        <a:pt x="422" y="528"/>
                      </a:lnTo>
                      <a:lnTo>
                        <a:pt x="418" y="536"/>
                      </a:lnTo>
                      <a:lnTo>
                        <a:pt x="412" y="547"/>
                      </a:lnTo>
                      <a:lnTo>
                        <a:pt x="404" y="556"/>
                      </a:lnTo>
                      <a:lnTo>
                        <a:pt x="395" y="564"/>
                      </a:lnTo>
                      <a:lnTo>
                        <a:pt x="385" y="571"/>
                      </a:lnTo>
                      <a:lnTo>
                        <a:pt x="374" y="576"/>
                      </a:lnTo>
                      <a:lnTo>
                        <a:pt x="363" y="581"/>
                      </a:lnTo>
                      <a:lnTo>
                        <a:pt x="349" y="583"/>
                      </a:lnTo>
                      <a:lnTo>
                        <a:pt x="336" y="585"/>
                      </a:lnTo>
                      <a:lnTo>
                        <a:pt x="322" y="586"/>
                      </a:lnTo>
                      <a:lnTo>
                        <a:pt x="310" y="585"/>
                      </a:lnTo>
                      <a:lnTo>
                        <a:pt x="298" y="584"/>
                      </a:lnTo>
                      <a:lnTo>
                        <a:pt x="286" y="582"/>
                      </a:lnTo>
                      <a:lnTo>
                        <a:pt x="273" y="577"/>
                      </a:lnTo>
                      <a:lnTo>
                        <a:pt x="260" y="573"/>
                      </a:lnTo>
                      <a:lnTo>
                        <a:pt x="245" y="566"/>
                      </a:lnTo>
                      <a:lnTo>
                        <a:pt x="231" y="558"/>
                      </a:lnTo>
                      <a:lnTo>
                        <a:pt x="208" y="545"/>
                      </a:lnTo>
                      <a:lnTo>
                        <a:pt x="185" y="532"/>
                      </a:lnTo>
                      <a:lnTo>
                        <a:pt x="164" y="516"/>
                      </a:lnTo>
                      <a:lnTo>
                        <a:pt x="144" y="498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8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2" y="558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9" y="614"/>
                      </a:lnTo>
                      <a:lnTo>
                        <a:pt x="186" y="630"/>
                      </a:lnTo>
                      <a:lnTo>
                        <a:pt x="208" y="641"/>
                      </a:lnTo>
                      <a:lnTo>
                        <a:pt x="229" y="650"/>
                      </a:lnTo>
                      <a:lnTo>
                        <a:pt x="250" y="658"/>
                      </a:lnTo>
                      <a:lnTo>
                        <a:pt x="271" y="663"/>
                      </a:lnTo>
                      <a:lnTo>
                        <a:pt x="291" y="669"/>
                      </a:lnTo>
                      <a:lnTo>
                        <a:pt x="311" y="672"/>
                      </a:lnTo>
                      <a:lnTo>
                        <a:pt x="331" y="673"/>
                      </a:lnTo>
                      <a:lnTo>
                        <a:pt x="351" y="673"/>
                      </a:lnTo>
                      <a:lnTo>
                        <a:pt x="365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1" y="657"/>
                      </a:lnTo>
                      <a:lnTo>
                        <a:pt x="443" y="651"/>
                      </a:lnTo>
                      <a:lnTo>
                        <a:pt x="454" y="645"/>
                      </a:lnTo>
                      <a:lnTo>
                        <a:pt x="465" y="639"/>
                      </a:lnTo>
                      <a:lnTo>
                        <a:pt x="475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4"/>
                      </a:lnTo>
                      <a:lnTo>
                        <a:pt x="510" y="594"/>
                      </a:lnTo>
                      <a:lnTo>
                        <a:pt x="516" y="584"/>
                      </a:lnTo>
                      <a:lnTo>
                        <a:pt x="523" y="573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6"/>
                      </a:lnTo>
                      <a:lnTo>
                        <a:pt x="542" y="511"/>
                      </a:lnTo>
                      <a:lnTo>
                        <a:pt x="543" y="494"/>
                      </a:lnTo>
                      <a:lnTo>
                        <a:pt x="542" y="478"/>
                      </a:lnTo>
                      <a:lnTo>
                        <a:pt x="540" y="463"/>
                      </a:lnTo>
                      <a:lnTo>
                        <a:pt x="536" y="447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3" y="401"/>
                      </a:lnTo>
                      <a:lnTo>
                        <a:pt x="503" y="386"/>
                      </a:lnTo>
                      <a:lnTo>
                        <a:pt x="491" y="370"/>
                      </a:lnTo>
                      <a:lnTo>
                        <a:pt x="478" y="355"/>
                      </a:lnTo>
                      <a:lnTo>
                        <a:pt x="465" y="341"/>
                      </a:lnTo>
                      <a:lnTo>
                        <a:pt x="451" y="328"/>
                      </a:lnTo>
                      <a:lnTo>
                        <a:pt x="383" y="266"/>
                      </a:lnTo>
                      <a:lnTo>
                        <a:pt x="367" y="252"/>
                      </a:lnTo>
                      <a:lnTo>
                        <a:pt x="357" y="242"/>
                      </a:lnTo>
                      <a:lnTo>
                        <a:pt x="350" y="233"/>
                      </a:lnTo>
                      <a:lnTo>
                        <a:pt x="342" y="224"/>
                      </a:lnTo>
                      <a:lnTo>
                        <a:pt x="334" y="212"/>
                      </a:lnTo>
                      <a:lnTo>
                        <a:pt x="326" y="199"/>
                      </a:lnTo>
                      <a:lnTo>
                        <a:pt x="320" y="187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2"/>
                      </a:lnTo>
                      <a:lnTo>
                        <a:pt x="319" y="141"/>
                      </a:lnTo>
                      <a:lnTo>
                        <a:pt x="324" y="130"/>
                      </a:lnTo>
                      <a:lnTo>
                        <a:pt x="329" y="121"/>
                      </a:lnTo>
                      <a:lnTo>
                        <a:pt x="335" y="113"/>
                      </a:lnTo>
                      <a:lnTo>
                        <a:pt x="342" y="107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89"/>
                      </a:lnTo>
                      <a:lnTo>
                        <a:pt x="389" y="88"/>
                      </a:lnTo>
                      <a:lnTo>
                        <a:pt x="400" y="87"/>
                      </a:lnTo>
                      <a:lnTo>
                        <a:pt x="412" y="87"/>
                      </a:lnTo>
                      <a:lnTo>
                        <a:pt x="424" y="89"/>
                      </a:lnTo>
                      <a:lnTo>
                        <a:pt x="436" y="91"/>
                      </a:lnTo>
                      <a:lnTo>
                        <a:pt x="449" y="94"/>
                      </a:lnTo>
                      <a:lnTo>
                        <a:pt x="463" y="99"/>
                      </a:lnTo>
                      <a:lnTo>
                        <a:pt x="476" y="105"/>
                      </a:lnTo>
                      <a:lnTo>
                        <a:pt x="490" y="111"/>
                      </a:lnTo>
                      <a:lnTo>
                        <a:pt x="510" y="122"/>
                      </a:lnTo>
                      <a:lnTo>
                        <a:pt x="529" y="136"/>
                      </a:lnTo>
                      <a:lnTo>
                        <a:pt x="546" y="150"/>
                      </a:lnTo>
                      <a:lnTo>
                        <a:pt x="564" y="166"/>
                      </a:lnTo>
                      <a:lnTo>
                        <a:pt x="580" y="183"/>
                      </a:lnTo>
                      <a:lnTo>
                        <a:pt x="596" y="202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8"/>
                      </a:lnTo>
                      <a:lnTo>
                        <a:pt x="690" y="187"/>
                      </a:lnTo>
                      <a:lnTo>
                        <a:pt x="684" y="175"/>
                      </a:lnTo>
                      <a:lnTo>
                        <a:pt x="676" y="164"/>
                      </a:lnTo>
                      <a:lnTo>
                        <a:pt x="667" y="152"/>
                      </a:lnTo>
                      <a:lnTo>
                        <a:pt x="648" y="130"/>
                      </a:lnTo>
                      <a:lnTo>
                        <a:pt x="627" y="109"/>
                      </a:lnTo>
                      <a:lnTo>
                        <a:pt x="602" y="88"/>
                      </a:lnTo>
                      <a:lnTo>
                        <a:pt x="578" y="69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87">
                  <a:extLst>
                    <a:ext uri="{FF2B5EF4-FFF2-40B4-BE49-F238E27FC236}">
                      <a16:creationId xmlns:a16="http://schemas.microsoft.com/office/drawing/2014/main" id="{FC07BB90-B416-4A46-9B80-5490DED926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72" y="3672"/>
                  <a:ext cx="78" cy="74"/>
                </a:xfrm>
                <a:custGeom>
                  <a:avLst/>
                  <a:gdLst>
                    <a:gd name="T0" fmla="*/ 0 w 698"/>
                    <a:gd name="T1" fmla="*/ 0 h 673"/>
                    <a:gd name="T2" fmla="*/ 0 w 698"/>
                    <a:gd name="T3" fmla="*/ 0 h 673"/>
                    <a:gd name="T4" fmla="*/ 0 w 698"/>
                    <a:gd name="T5" fmla="*/ 0 h 673"/>
                    <a:gd name="T6" fmla="*/ 0 w 698"/>
                    <a:gd name="T7" fmla="*/ 0 h 673"/>
                    <a:gd name="T8" fmla="*/ 0 w 698"/>
                    <a:gd name="T9" fmla="*/ 0 h 673"/>
                    <a:gd name="T10" fmla="*/ 0 w 698"/>
                    <a:gd name="T11" fmla="*/ 0 h 673"/>
                    <a:gd name="T12" fmla="*/ 0 w 698"/>
                    <a:gd name="T13" fmla="*/ 0 h 673"/>
                    <a:gd name="T14" fmla="*/ 0 w 698"/>
                    <a:gd name="T15" fmla="*/ 0 h 673"/>
                    <a:gd name="T16" fmla="*/ 0 w 698"/>
                    <a:gd name="T17" fmla="*/ 0 h 673"/>
                    <a:gd name="T18" fmla="*/ 0 w 698"/>
                    <a:gd name="T19" fmla="*/ 0 h 673"/>
                    <a:gd name="T20" fmla="*/ 0 w 698"/>
                    <a:gd name="T21" fmla="*/ 0 h 673"/>
                    <a:gd name="T22" fmla="*/ 0 w 698"/>
                    <a:gd name="T23" fmla="*/ 0 h 673"/>
                    <a:gd name="T24" fmla="*/ 0 w 698"/>
                    <a:gd name="T25" fmla="*/ 0 h 673"/>
                    <a:gd name="T26" fmla="*/ 0 w 698"/>
                    <a:gd name="T27" fmla="*/ 0 h 673"/>
                    <a:gd name="T28" fmla="*/ 0 w 698"/>
                    <a:gd name="T29" fmla="*/ 0 h 673"/>
                    <a:gd name="T30" fmla="*/ 0 w 698"/>
                    <a:gd name="T31" fmla="*/ 0 h 673"/>
                    <a:gd name="T32" fmla="*/ 0 w 698"/>
                    <a:gd name="T33" fmla="*/ 0 h 673"/>
                    <a:gd name="T34" fmla="*/ 0 w 698"/>
                    <a:gd name="T35" fmla="*/ 0 h 673"/>
                    <a:gd name="T36" fmla="*/ 0 w 698"/>
                    <a:gd name="T37" fmla="*/ 0 h 673"/>
                    <a:gd name="T38" fmla="*/ 0 w 698"/>
                    <a:gd name="T39" fmla="*/ 0 h 673"/>
                    <a:gd name="T40" fmla="*/ 0 w 698"/>
                    <a:gd name="T41" fmla="*/ 0 h 673"/>
                    <a:gd name="T42" fmla="*/ 0 w 698"/>
                    <a:gd name="T43" fmla="*/ 0 h 673"/>
                    <a:gd name="T44" fmla="*/ 0 w 698"/>
                    <a:gd name="T45" fmla="*/ 0 h 673"/>
                    <a:gd name="T46" fmla="*/ 0 w 698"/>
                    <a:gd name="T47" fmla="*/ 0 h 673"/>
                    <a:gd name="T48" fmla="*/ 0 w 698"/>
                    <a:gd name="T49" fmla="*/ 0 h 673"/>
                    <a:gd name="T50" fmla="*/ 0 w 698"/>
                    <a:gd name="T51" fmla="*/ 0 h 673"/>
                    <a:gd name="T52" fmla="*/ 0 w 698"/>
                    <a:gd name="T53" fmla="*/ 0 h 673"/>
                    <a:gd name="T54" fmla="*/ 0 w 698"/>
                    <a:gd name="T55" fmla="*/ 0 h 673"/>
                    <a:gd name="T56" fmla="*/ 0 w 698"/>
                    <a:gd name="T57" fmla="*/ 0 h 673"/>
                    <a:gd name="T58" fmla="*/ 0 w 698"/>
                    <a:gd name="T59" fmla="*/ 0 h 673"/>
                    <a:gd name="T60" fmla="*/ 0 w 698"/>
                    <a:gd name="T61" fmla="*/ 0 h 673"/>
                    <a:gd name="T62" fmla="*/ 0 w 698"/>
                    <a:gd name="T63" fmla="*/ 0 h 673"/>
                    <a:gd name="T64" fmla="*/ 0 w 698"/>
                    <a:gd name="T65" fmla="*/ 0 h 673"/>
                    <a:gd name="T66" fmla="*/ 0 w 698"/>
                    <a:gd name="T67" fmla="*/ 0 h 673"/>
                    <a:gd name="T68" fmla="*/ 0 w 698"/>
                    <a:gd name="T69" fmla="*/ 0 h 673"/>
                    <a:gd name="T70" fmla="*/ 0 w 698"/>
                    <a:gd name="T71" fmla="*/ 0 h 673"/>
                    <a:gd name="T72" fmla="*/ 0 w 698"/>
                    <a:gd name="T73" fmla="*/ 0 h 673"/>
                    <a:gd name="T74" fmla="*/ 0 w 698"/>
                    <a:gd name="T75" fmla="*/ 0 h 673"/>
                    <a:gd name="T76" fmla="*/ 0 w 698"/>
                    <a:gd name="T77" fmla="*/ 0 h 673"/>
                    <a:gd name="T78" fmla="*/ 0 w 698"/>
                    <a:gd name="T79" fmla="*/ 0 h 673"/>
                    <a:gd name="T80" fmla="*/ 0 w 698"/>
                    <a:gd name="T81" fmla="*/ 0 h 673"/>
                    <a:gd name="T82" fmla="*/ 0 w 698"/>
                    <a:gd name="T83" fmla="*/ 0 h 673"/>
                    <a:gd name="T84" fmla="*/ 0 w 698"/>
                    <a:gd name="T85" fmla="*/ 0 h 673"/>
                    <a:gd name="T86" fmla="*/ 0 w 698"/>
                    <a:gd name="T87" fmla="*/ 0 h 673"/>
                    <a:gd name="T88" fmla="*/ 0 w 698"/>
                    <a:gd name="T89" fmla="*/ 0 h 673"/>
                    <a:gd name="T90" fmla="*/ 0 w 698"/>
                    <a:gd name="T91" fmla="*/ 0 h 673"/>
                    <a:gd name="T92" fmla="*/ 0 w 698"/>
                    <a:gd name="T93" fmla="*/ 0 h 673"/>
                    <a:gd name="T94" fmla="*/ 0 w 698"/>
                    <a:gd name="T95" fmla="*/ 0 h 673"/>
                    <a:gd name="T96" fmla="*/ 0 w 698"/>
                    <a:gd name="T97" fmla="*/ 0 h 673"/>
                    <a:gd name="T98" fmla="*/ 0 w 698"/>
                    <a:gd name="T99" fmla="*/ 0 h 673"/>
                    <a:gd name="T100" fmla="*/ 0 w 698"/>
                    <a:gd name="T101" fmla="*/ 0 h 673"/>
                    <a:gd name="T102" fmla="*/ 0 w 698"/>
                    <a:gd name="T103" fmla="*/ 0 h 673"/>
                    <a:gd name="T104" fmla="*/ 0 w 698"/>
                    <a:gd name="T105" fmla="*/ 0 h 673"/>
                    <a:gd name="T106" fmla="*/ 0 w 698"/>
                    <a:gd name="T107" fmla="*/ 0 h 673"/>
                    <a:gd name="T108" fmla="*/ 0 w 698"/>
                    <a:gd name="T109" fmla="*/ 0 h 673"/>
                    <a:gd name="T110" fmla="*/ 0 w 698"/>
                    <a:gd name="T111" fmla="*/ 0 h 673"/>
                    <a:gd name="T112" fmla="*/ 0 w 698"/>
                    <a:gd name="T113" fmla="*/ 0 h 673"/>
                    <a:gd name="T114" fmla="*/ 0 w 698"/>
                    <a:gd name="T115" fmla="*/ 0 h 67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8" h="673">
                      <a:moveTo>
                        <a:pt x="524" y="36"/>
                      </a:moveTo>
                      <a:lnTo>
                        <a:pt x="501" y="25"/>
                      </a:lnTo>
                      <a:lnTo>
                        <a:pt x="478" y="15"/>
                      </a:lnTo>
                      <a:lnTo>
                        <a:pt x="454" y="9"/>
                      </a:lnTo>
                      <a:lnTo>
                        <a:pt x="432" y="4"/>
                      </a:lnTo>
                      <a:lnTo>
                        <a:pt x="410" y="1"/>
                      </a:lnTo>
                      <a:lnTo>
                        <a:pt x="387" y="0"/>
                      </a:lnTo>
                      <a:lnTo>
                        <a:pt x="366" y="1"/>
                      </a:lnTo>
                      <a:lnTo>
                        <a:pt x="346" y="3"/>
                      </a:lnTo>
                      <a:lnTo>
                        <a:pt x="326" y="9"/>
                      </a:lnTo>
                      <a:lnTo>
                        <a:pt x="308" y="15"/>
                      </a:lnTo>
                      <a:lnTo>
                        <a:pt x="290" y="23"/>
                      </a:lnTo>
                      <a:lnTo>
                        <a:pt x="274" y="34"/>
                      </a:lnTo>
                      <a:lnTo>
                        <a:pt x="266" y="40"/>
                      </a:lnTo>
                      <a:lnTo>
                        <a:pt x="259" y="46"/>
                      </a:lnTo>
                      <a:lnTo>
                        <a:pt x="251" y="53"/>
                      </a:lnTo>
                      <a:lnTo>
                        <a:pt x="245" y="61"/>
                      </a:lnTo>
                      <a:lnTo>
                        <a:pt x="239" y="69"/>
                      </a:lnTo>
                      <a:lnTo>
                        <a:pt x="232" y="77"/>
                      </a:lnTo>
                      <a:lnTo>
                        <a:pt x="227" y="85"/>
                      </a:lnTo>
                      <a:lnTo>
                        <a:pt x="222" y="94"/>
                      </a:lnTo>
                      <a:lnTo>
                        <a:pt x="216" y="108"/>
                      </a:lnTo>
                      <a:lnTo>
                        <a:pt x="211" y="121"/>
                      </a:lnTo>
                      <a:lnTo>
                        <a:pt x="208" y="136"/>
                      </a:lnTo>
                      <a:lnTo>
                        <a:pt x="205" y="149"/>
                      </a:lnTo>
                      <a:lnTo>
                        <a:pt x="205" y="164"/>
                      </a:lnTo>
                      <a:lnTo>
                        <a:pt x="207" y="178"/>
                      </a:lnTo>
                      <a:lnTo>
                        <a:pt x="208" y="193"/>
                      </a:lnTo>
                      <a:lnTo>
                        <a:pt x="211" y="207"/>
                      </a:lnTo>
                      <a:lnTo>
                        <a:pt x="216" y="222"/>
                      </a:lnTo>
                      <a:lnTo>
                        <a:pt x="222" y="236"/>
                      </a:lnTo>
                      <a:lnTo>
                        <a:pt x="229" y="251"/>
                      </a:lnTo>
                      <a:lnTo>
                        <a:pt x="238" y="264"/>
                      </a:lnTo>
                      <a:lnTo>
                        <a:pt x="247" y="277"/>
                      </a:lnTo>
                      <a:lnTo>
                        <a:pt x="258" y="291"/>
                      </a:lnTo>
                      <a:lnTo>
                        <a:pt x="270" y="304"/>
                      </a:lnTo>
                      <a:lnTo>
                        <a:pt x="282" y="316"/>
                      </a:lnTo>
                      <a:lnTo>
                        <a:pt x="357" y="383"/>
                      </a:lnTo>
                      <a:lnTo>
                        <a:pt x="369" y="394"/>
                      </a:lnTo>
                      <a:lnTo>
                        <a:pt x="381" y="406"/>
                      </a:lnTo>
                      <a:lnTo>
                        <a:pt x="391" y="416"/>
                      </a:lnTo>
                      <a:lnTo>
                        <a:pt x="399" y="427"/>
                      </a:lnTo>
                      <a:lnTo>
                        <a:pt x="406" y="437"/>
                      </a:lnTo>
                      <a:lnTo>
                        <a:pt x="413" y="447"/>
                      </a:lnTo>
                      <a:lnTo>
                        <a:pt x="418" y="456"/>
                      </a:lnTo>
                      <a:lnTo>
                        <a:pt x="423" y="466"/>
                      </a:lnTo>
                      <a:lnTo>
                        <a:pt x="426" y="475"/>
                      </a:lnTo>
                      <a:lnTo>
                        <a:pt x="428" y="485"/>
                      </a:lnTo>
                      <a:lnTo>
                        <a:pt x="430" y="494"/>
                      </a:lnTo>
                      <a:lnTo>
                        <a:pt x="430" y="503"/>
                      </a:lnTo>
                      <a:lnTo>
                        <a:pt x="428" y="510"/>
                      </a:lnTo>
                      <a:lnTo>
                        <a:pt x="426" y="519"/>
                      </a:lnTo>
                      <a:lnTo>
                        <a:pt x="423" y="528"/>
                      </a:lnTo>
                      <a:lnTo>
                        <a:pt x="420" y="536"/>
                      </a:lnTo>
                      <a:lnTo>
                        <a:pt x="413" y="547"/>
                      </a:lnTo>
                      <a:lnTo>
                        <a:pt x="405" y="556"/>
                      </a:lnTo>
                      <a:lnTo>
                        <a:pt x="396" y="564"/>
                      </a:lnTo>
                      <a:lnTo>
                        <a:pt x="386" y="571"/>
                      </a:lnTo>
                      <a:lnTo>
                        <a:pt x="375" y="576"/>
                      </a:lnTo>
                      <a:lnTo>
                        <a:pt x="363" y="581"/>
                      </a:lnTo>
                      <a:lnTo>
                        <a:pt x="350" y="583"/>
                      </a:lnTo>
                      <a:lnTo>
                        <a:pt x="336" y="585"/>
                      </a:lnTo>
                      <a:lnTo>
                        <a:pt x="324" y="586"/>
                      </a:lnTo>
                      <a:lnTo>
                        <a:pt x="311" y="585"/>
                      </a:lnTo>
                      <a:lnTo>
                        <a:pt x="299" y="584"/>
                      </a:lnTo>
                      <a:lnTo>
                        <a:pt x="287" y="582"/>
                      </a:lnTo>
                      <a:lnTo>
                        <a:pt x="274" y="577"/>
                      </a:lnTo>
                      <a:lnTo>
                        <a:pt x="260" y="573"/>
                      </a:lnTo>
                      <a:lnTo>
                        <a:pt x="247" y="566"/>
                      </a:lnTo>
                      <a:lnTo>
                        <a:pt x="231" y="558"/>
                      </a:lnTo>
                      <a:lnTo>
                        <a:pt x="208" y="546"/>
                      </a:lnTo>
                      <a:lnTo>
                        <a:pt x="185" y="532"/>
                      </a:lnTo>
                      <a:lnTo>
                        <a:pt x="165" y="516"/>
                      </a:lnTo>
                      <a:lnTo>
                        <a:pt x="145" y="498"/>
                      </a:lnTo>
                      <a:lnTo>
                        <a:pt x="126" y="480"/>
                      </a:lnTo>
                      <a:lnTo>
                        <a:pt x="107" y="460"/>
                      </a:lnTo>
                      <a:lnTo>
                        <a:pt x="91" y="438"/>
                      </a:lnTo>
                      <a:lnTo>
                        <a:pt x="74" y="415"/>
                      </a:lnTo>
                      <a:lnTo>
                        <a:pt x="0" y="466"/>
                      </a:lnTo>
                      <a:lnTo>
                        <a:pt x="19" y="490"/>
                      </a:lnTo>
                      <a:lnTo>
                        <a:pt x="38" y="514"/>
                      </a:lnTo>
                      <a:lnTo>
                        <a:pt x="59" y="537"/>
                      </a:lnTo>
                      <a:lnTo>
                        <a:pt x="83" y="558"/>
                      </a:lnTo>
                      <a:lnTo>
                        <a:pt x="107" y="579"/>
                      </a:lnTo>
                      <a:lnTo>
                        <a:pt x="133" y="597"/>
                      </a:lnTo>
                      <a:lnTo>
                        <a:pt x="160" y="614"/>
                      </a:lnTo>
                      <a:lnTo>
                        <a:pt x="188" y="630"/>
                      </a:lnTo>
                      <a:lnTo>
                        <a:pt x="209" y="641"/>
                      </a:lnTo>
                      <a:lnTo>
                        <a:pt x="230" y="650"/>
                      </a:lnTo>
                      <a:lnTo>
                        <a:pt x="251" y="658"/>
                      </a:lnTo>
                      <a:lnTo>
                        <a:pt x="272" y="663"/>
                      </a:lnTo>
                      <a:lnTo>
                        <a:pt x="292" y="669"/>
                      </a:lnTo>
                      <a:lnTo>
                        <a:pt x="313" y="672"/>
                      </a:lnTo>
                      <a:lnTo>
                        <a:pt x="333" y="673"/>
                      </a:lnTo>
                      <a:lnTo>
                        <a:pt x="352" y="673"/>
                      </a:lnTo>
                      <a:lnTo>
                        <a:pt x="366" y="673"/>
                      </a:lnTo>
                      <a:lnTo>
                        <a:pt x="379" y="671"/>
                      </a:lnTo>
                      <a:lnTo>
                        <a:pt x="393" y="669"/>
                      </a:lnTo>
                      <a:lnTo>
                        <a:pt x="406" y="666"/>
                      </a:lnTo>
                      <a:lnTo>
                        <a:pt x="420" y="662"/>
                      </a:lnTo>
                      <a:lnTo>
                        <a:pt x="432" y="657"/>
                      </a:lnTo>
                      <a:lnTo>
                        <a:pt x="443" y="651"/>
                      </a:lnTo>
                      <a:lnTo>
                        <a:pt x="455" y="645"/>
                      </a:lnTo>
                      <a:lnTo>
                        <a:pt x="465" y="639"/>
                      </a:lnTo>
                      <a:lnTo>
                        <a:pt x="476" y="631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3" y="604"/>
                      </a:lnTo>
                      <a:lnTo>
                        <a:pt x="511" y="594"/>
                      </a:lnTo>
                      <a:lnTo>
                        <a:pt x="518" y="584"/>
                      </a:lnTo>
                      <a:lnTo>
                        <a:pt x="524" y="573"/>
                      </a:lnTo>
                      <a:lnTo>
                        <a:pt x="531" y="558"/>
                      </a:lnTo>
                      <a:lnTo>
                        <a:pt x="537" y="543"/>
                      </a:lnTo>
                      <a:lnTo>
                        <a:pt x="540" y="526"/>
                      </a:lnTo>
                      <a:lnTo>
                        <a:pt x="543" y="510"/>
                      </a:lnTo>
                      <a:lnTo>
                        <a:pt x="544" y="494"/>
                      </a:lnTo>
                      <a:lnTo>
                        <a:pt x="543" y="478"/>
                      </a:lnTo>
                      <a:lnTo>
                        <a:pt x="541" y="463"/>
                      </a:lnTo>
                      <a:lnTo>
                        <a:pt x="538" y="448"/>
                      </a:lnTo>
                      <a:lnTo>
                        <a:pt x="531" y="432"/>
                      </a:lnTo>
                      <a:lnTo>
                        <a:pt x="523" y="417"/>
                      </a:lnTo>
                      <a:lnTo>
                        <a:pt x="514" y="401"/>
                      </a:lnTo>
                      <a:lnTo>
                        <a:pt x="504" y="386"/>
                      </a:lnTo>
                      <a:lnTo>
                        <a:pt x="492" y="370"/>
                      </a:lnTo>
                      <a:lnTo>
                        <a:pt x="480" y="355"/>
                      </a:lnTo>
                      <a:lnTo>
                        <a:pt x="465" y="341"/>
                      </a:lnTo>
                      <a:lnTo>
                        <a:pt x="452" y="328"/>
                      </a:lnTo>
                      <a:lnTo>
                        <a:pt x="384" y="266"/>
                      </a:lnTo>
                      <a:lnTo>
                        <a:pt x="368" y="252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4" y="224"/>
                      </a:lnTo>
                      <a:lnTo>
                        <a:pt x="334" y="212"/>
                      </a:lnTo>
                      <a:lnTo>
                        <a:pt x="327" y="199"/>
                      </a:lnTo>
                      <a:lnTo>
                        <a:pt x="321" y="187"/>
                      </a:lnTo>
                      <a:lnTo>
                        <a:pt x="318" y="176"/>
                      </a:lnTo>
                      <a:lnTo>
                        <a:pt x="317" y="164"/>
                      </a:lnTo>
                      <a:lnTo>
                        <a:pt x="317" y="152"/>
                      </a:lnTo>
                      <a:lnTo>
                        <a:pt x="320" y="141"/>
                      </a:lnTo>
                      <a:lnTo>
                        <a:pt x="325" y="131"/>
                      </a:lnTo>
                      <a:lnTo>
                        <a:pt x="330" y="121"/>
                      </a:lnTo>
                      <a:lnTo>
                        <a:pt x="336" y="113"/>
                      </a:lnTo>
                      <a:lnTo>
                        <a:pt x="344" y="107"/>
                      </a:lnTo>
                      <a:lnTo>
                        <a:pt x="352" y="101"/>
                      </a:lnTo>
                      <a:lnTo>
                        <a:pt x="359" y="96"/>
                      </a:lnTo>
                      <a:lnTo>
                        <a:pt x="369" y="92"/>
                      </a:lnTo>
                      <a:lnTo>
                        <a:pt x="379" y="89"/>
                      </a:lnTo>
                      <a:lnTo>
                        <a:pt x="389" y="88"/>
                      </a:lnTo>
                      <a:lnTo>
                        <a:pt x="401" y="87"/>
                      </a:lnTo>
                      <a:lnTo>
                        <a:pt x="413" y="88"/>
                      </a:lnTo>
                      <a:lnTo>
                        <a:pt x="425" y="89"/>
                      </a:lnTo>
                      <a:lnTo>
                        <a:pt x="437" y="91"/>
                      </a:lnTo>
                      <a:lnTo>
                        <a:pt x="450" y="94"/>
                      </a:lnTo>
                      <a:lnTo>
                        <a:pt x="463" y="99"/>
                      </a:lnTo>
                      <a:lnTo>
                        <a:pt x="476" y="104"/>
                      </a:lnTo>
                      <a:lnTo>
                        <a:pt x="491" y="111"/>
                      </a:lnTo>
                      <a:lnTo>
                        <a:pt x="511" y="123"/>
                      </a:lnTo>
                      <a:lnTo>
                        <a:pt x="530" y="136"/>
                      </a:lnTo>
                      <a:lnTo>
                        <a:pt x="548" y="150"/>
                      </a:lnTo>
                      <a:lnTo>
                        <a:pt x="564" y="166"/>
                      </a:lnTo>
                      <a:lnTo>
                        <a:pt x="581" y="183"/>
                      </a:lnTo>
                      <a:lnTo>
                        <a:pt x="597" y="201"/>
                      </a:lnTo>
                      <a:lnTo>
                        <a:pt x="611" y="220"/>
                      </a:lnTo>
                      <a:lnTo>
                        <a:pt x="625" y="242"/>
                      </a:lnTo>
                      <a:lnTo>
                        <a:pt x="698" y="198"/>
                      </a:lnTo>
                      <a:lnTo>
                        <a:pt x="692" y="187"/>
                      </a:lnTo>
                      <a:lnTo>
                        <a:pt x="685" y="175"/>
                      </a:lnTo>
                      <a:lnTo>
                        <a:pt x="677" y="164"/>
                      </a:lnTo>
                      <a:lnTo>
                        <a:pt x="668" y="152"/>
                      </a:lnTo>
                      <a:lnTo>
                        <a:pt x="649" y="130"/>
                      </a:lnTo>
                      <a:lnTo>
                        <a:pt x="627" y="109"/>
                      </a:lnTo>
                      <a:lnTo>
                        <a:pt x="604" y="88"/>
                      </a:lnTo>
                      <a:lnTo>
                        <a:pt x="578" y="69"/>
                      </a:lnTo>
                      <a:lnTo>
                        <a:pt x="552" y="52"/>
                      </a:lnTo>
                      <a:lnTo>
                        <a:pt x="52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Freeform 188">
                  <a:extLst>
                    <a:ext uri="{FF2B5EF4-FFF2-40B4-BE49-F238E27FC236}">
                      <a16:creationId xmlns:a16="http://schemas.microsoft.com/office/drawing/2014/main" id="{5C99EF70-35AA-437E-8A51-FAAE2F34F3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4" y="3726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Freeform 189">
                  <a:extLst>
                    <a:ext uri="{FF2B5EF4-FFF2-40B4-BE49-F238E27FC236}">
                      <a16:creationId xmlns:a16="http://schemas.microsoft.com/office/drawing/2014/main" id="{27BAF29E-8EAB-4238-B1A2-0598C730F79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08" y="3744"/>
                  <a:ext cx="82" cy="89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8"/>
                      </a:moveTo>
                      <a:lnTo>
                        <a:pt x="90" y="625"/>
                      </a:lnTo>
                      <a:lnTo>
                        <a:pt x="240" y="325"/>
                      </a:lnTo>
                      <a:lnTo>
                        <a:pt x="269" y="267"/>
                      </a:lnTo>
                      <a:lnTo>
                        <a:pt x="291" y="220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1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8" y="291"/>
                      </a:lnTo>
                      <a:lnTo>
                        <a:pt x="318" y="323"/>
                      </a:lnTo>
                      <a:lnTo>
                        <a:pt x="320" y="354"/>
                      </a:lnTo>
                      <a:lnTo>
                        <a:pt x="345" y="758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2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4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3" y="52"/>
                      </a:lnTo>
                      <a:lnTo>
                        <a:pt x="301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Freeform 190">
                  <a:extLst>
                    <a:ext uri="{FF2B5EF4-FFF2-40B4-BE49-F238E27FC236}">
                      <a16:creationId xmlns:a16="http://schemas.microsoft.com/office/drawing/2014/main" id="{F95142EE-BAB5-43A5-B0AF-25D90932428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78" y="3780"/>
                  <a:ext cx="73" cy="86"/>
                </a:xfrm>
                <a:custGeom>
                  <a:avLst/>
                  <a:gdLst>
                    <a:gd name="T0" fmla="*/ 0 w 660"/>
                    <a:gd name="T1" fmla="*/ 0 h 769"/>
                    <a:gd name="T2" fmla="*/ 0 w 660"/>
                    <a:gd name="T3" fmla="*/ 0 h 769"/>
                    <a:gd name="T4" fmla="*/ 0 w 660"/>
                    <a:gd name="T5" fmla="*/ 0 h 769"/>
                    <a:gd name="T6" fmla="*/ 0 w 660"/>
                    <a:gd name="T7" fmla="*/ 0 h 769"/>
                    <a:gd name="T8" fmla="*/ 0 w 660"/>
                    <a:gd name="T9" fmla="*/ 0 h 769"/>
                    <a:gd name="T10" fmla="*/ 0 w 660"/>
                    <a:gd name="T11" fmla="*/ 0 h 769"/>
                    <a:gd name="T12" fmla="*/ 0 w 660"/>
                    <a:gd name="T13" fmla="*/ 0 h 769"/>
                    <a:gd name="T14" fmla="*/ 0 w 660"/>
                    <a:gd name="T15" fmla="*/ 0 h 769"/>
                    <a:gd name="T16" fmla="*/ 0 w 660"/>
                    <a:gd name="T17" fmla="*/ 0 h 769"/>
                    <a:gd name="T18" fmla="*/ 0 w 660"/>
                    <a:gd name="T19" fmla="*/ 0 h 769"/>
                    <a:gd name="T20" fmla="*/ 0 w 660"/>
                    <a:gd name="T21" fmla="*/ 0 h 769"/>
                    <a:gd name="T22" fmla="*/ 0 w 660"/>
                    <a:gd name="T23" fmla="*/ 0 h 769"/>
                    <a:gd name="T24" fmla="*/ 0 w 660"/>
                    <a:gd name="T25" fmla="*/ 0 h 7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69">
                      <a:moveTo>
                        <a:pt x="0" y="577"/>
                      </a:moveTo>
                      <a:lnTo>
                        <a:pt x="370" y="769"/>
                      </a:lnTo>
                      <a:lnTo>
                        <a:pt x="410" y="691"/>
                      </a:lnTo>
                      <a:lnTo>
                        <a:pt x="129" y="545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Freeform 191">
                  <a:extLst>
                    <a:ext uri="{FF2B5EF4-FFF2-40B4-BE49-F238E27FC236}">
                      <a16:creationId xmlns:a16="http://schemas.microsoft.com/office/drawing/2014/main" id="{27557CD1-D02C-4B3C-B4C9-078DA8967BE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15" y="3368"/>
                  <a:ext cx="75" cy="83"/>
                </a:xfrm>
                <a:custGeom>
                  <a:avLst/>
                  <a:gdLst>
                    <a:gd name="T0" fmla="*/ 0 w 677"/>
                    <a:gd name="T1" fmla="*/ 0 h 745"/>
                    <a:gd name="T2" fmla="*/ 0 w 677"/>
                    <a:gd name="T3" fmla="*/ 0 h 745"/>
                    <a:gd name="T4" fmla="*/ 0 w 677"/>
                    <a:gd name="T5" fmla="*/ 0 h 745"/>
                    <a:gd name="T6" fmla="*/ 0 w 677"/>
                    <a:gd name="T7" fmla="*/ 0 h 745"/>
                    <a:gd name="T8" fmla="*/ 0 w 677"/>
                    <a:gd name="T9" fmla="*/ 0 h 745"/>
                    <a:gd name="T10" fmla="*/ 0 w 677"/>
                    <a:gd name="T11" fmla="*/ 0 h 745"/>
                    <a:gd name="T12" fmla="*/ 0 w 677"/>
                    <a:gd name="T13" fmla="*/ 0 h 745"/>
                    <a:gd name="T14" fmla="*/ 0 w 677"/>
                    <a:gd name="T15" fmla="*/ 0 h 745"/>
                    <a:gd name="T16" fmla="*/ 0 w 677"/>
                    <a:gd name="T17" fmla="*/ 0 h 745"/>
                    <a:gd name="T18" fmla="*/ 0 w 677"/>
                    <a:gd name="T19" fmla="*/ 0 h 745"/>
                    <a:gd name="T20" fmla="*/ 0 w 677"/>
                    <a:gd name="T21" fmla="*/ 0 h 745"/>
                    <a:gd name="T22" fmla="*/ 0 w 677"/>
                    <a:gd name="T23" fmla="*/ 0 h 745"/>
                    <a:gd name="T24" fmla="*/ 0 w 677"/>
                    <a:gd name="T25" fmla="*/ 0 h 745"/>
                    <a:gd name="T26" fmla="*/ 0 w 677"/>
                    <a:gd name="T27" fmla="*/ 0 h 745"/>
                    <a:gd name="T28" fmla="*/ 0 w 677"/>
                    <a:gd name="T29" fmla="*/ 0 h 745"/>
                    <a:gd name="T30" fmla="*/ 0 w 677"/>
                    <a:gd name="T31" fmla="*/ 0 h 745"/>
                    <a:gd name="T32" fmla="*/ 0 w 677"/>
                    <a:gd name="T33" fmla="*/ 0 h 745"/>
                    <a:gd name="T34" fmla="*/ 0 w 677"/>
                    <a:gd name="T35" fmla="*/ 0 h 745"/>
                    <a:gd name="T36" fmla="*/ 0 w 677"/>
                    <a:gd name="T37" fmla="*/ 0 h 745"/>
                    <a:gd name="T38" fmla="*/ 0 w 677"/>
                    <a:gd name="T39" fmla="*/ 0 h 745"/>
                    <a:gd name="T40" fmla="*/ 0 w 677"/>
                    <a:gd name="T41" fmla="*/ 0 h 745"/>
                    <a:gd name="T42" fmla="*/ 0 w 677"/>
                    <a:gd name="T43" fmla="*/ 0 h 745"/>
                    <a:gd name="T44" fmla="*/ 0 w 677"/>
                    <a:gd name="T45" fmla="*/ 0 h 745"/>
                    <a:gd name="T46" fmla="*/ 0 w 677"/>
                    <a:gd name="T47" fmla="*/ 0 h 745"/>
                    <a:gd name="T48" fmla="*/ 0 w 677"/>
                    <a:gd name="T49" fmla="*/ 0 h 745"/>
                    <a:gd name="T50" fmla="*/ 0 w 677"/>
                    <a:gd name="T51" fmla="*/ 0 h 745"/>
                    <a:gd name="T52" fmla="*/ 0 w 677"/>
                    <a:gd name="T53" fmla="*/ 0 h 745"/>
                    <a:gd name="T54" fmla="*/ 0 w 677"/>
                    <a:gd name="T55" fmla="*/ 0 h 745"/>
                    <a:gd name="T56" fmla="*/ 0 w 677"/>
                    <a:gd name="T57" fmla="*/ 0 h 745"/>
                    <a:gd name="T58" fmla="*/ 0 w 677"/>
                    <a:gd name="T59" fmla="*/ 0 h 745"/>
                    <a:gd name="T60" fmla="*/ 0 w 677"/>
                    <a:gd name="T61" fmla="*/ 0 h 745"/>
                    <a:gd name="T62" fmla="*/ 0 w 677"/>
                    <a:gd name="T63" fmla="*/ 0 h 745"/>
                    <a:gd name="T64" fmla="*/ 0 w 677"/>
                    <a:gd name="T65" fmla="*/ 0 h 745"/>
                    <a:gd name="T66" fmla="*/ 0 w 677"/>
                    <a:gd name="T67" fmla="*/ 0 h 745"/>
                    <a:gd name="T68" fmla="*/ 0 w 677"/>
                    <a:gd name="T69" fmla="*/ 0 h 745"/>
                    <a:gd name="T70" fmla="*/ 0 w 677"/>
                    <a:gd name="T71" fmla="*/ 0 h 745"/>
                    <a:gd name="T72" fmla="*/ 0 w 677"/>
                    <a:gd name="T73" fmla="*/ 0 h 745"/>
                    <a:gd name="T74" fmla="*/ 0 w 677"/>
                    <a:gd name="T75" fmla="*/ 0 h 745"/>
                    <a:gd name="T76" fmla="*/ 0 w 677"/>
                    <a:gd name="T77" fmla="*/ 0 h 745"/>
                    <a:gd name="T78" fmla="*/ 0 w 677"/>
                    <a:gd name="T79" fmla="*/ 0 h 745"/>
                    <a:gd name="T80" fmla="*/ 0 w 677"/>
                    <a:gd name="T81" fmla="*/ 0 h 745"/>
                    <a:gd name="T82" fmla="*/ 0 w 677"/>
                    <a:gd name="T83" fmla="*/ 0 h 745"/>
                    <a:gd name="T84" fmla="*/ 0 w 677"/>
                    <a:gd name="T85" fmla="*/ 0 h 745"/>
                    <a:gd name="T86" fmla="*/ 0 w 677"/>
                    <a:gd name="T87" fmla="*/ 0 h 745"/>
                    <a:gd name="T88" fmla="*/ 0 w 677"/>
                    <a:gd name="T89" fmla="*/ 0 h 745"/>
                    <a:gd name="T90" fmla="*/ 0 w 677"/>
                    <a:gd name="T91" fmla="*/ 0 h 745"/>
                    <a:gd name="T92" fmla="*/ 0 w 677"/>
                    <a:gd name="T93" fmla="*/ 0 h 745"/>
                    <a:gd name="T94" fmla="*/ 0 w 677"/>
                    <a:gd name="T95" fmla="*/ 0 h 74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77" h="745">
                      <a:moveTo>
                        <a:pt x="44" y="368"/>
                      </a:moveTo>
                      <a:lnTo>
                        <a:pt x="31" y="392"/>
                      </a:lnTo>
                      <a:lnTo>
                        <a:pt x="22" y="413"/>
                      </a:lnTo>
                      <a:lnTo>
                        <a:pt x="15" y="430"/>
                      </a:lnTo>
                      <a:lnTo>
                        <a:pt x="9" y="445"/>
                      </a:lnTo>
                      <a:lnTo>
                        <a:pt x="5" y="460"/>
                      </a:lnTo>
                      <a:lnTo>
                        <a:pt x="2" y="473"/>
                      </a:lnTo>
                      <a:lnTo>
                        <a:pt x="1" y="487"/>
                      </a:lnTo>
                      <a:lnTo>
                        <a:pt x="0" y="501"/>
                      </a:lnTo>
                      <a:lnTo>
                        <a:pt x="0" y="513"/>
                      </a:lnTo>
                      <a:lnTo>
                        <a:pt x="1" y="526"/>
                      </a:lnTo>
                      <a:lnTo>
                        <a:pt x="3" y="539"/>
                      </a:lnTo>
                      <a:lnTo>
                        <a:pt x="6" y="551"/>
                      </a:lnTo>
                      <a:lnTo>
                        <a:pt x="10" y="565"/>
                      </a:lnTo>
                      <a:lnTo>
                        <a:pt x="16" y="578"/>
                      </a:lnTo>
                      <a:lnTo>
                        <a:pt x="21" y="590"/>
                      </a:lnTo>
                      <a:lnTo>
                        <a:pt x="29" y="604"/>
                      </a:lnTo>
                      <a:lnTo>
                        <a:pt x="39" y="617"/>
                      </a:lnTo>
                      <a:lnTo>
                        <a:pt x="49" y="629"/>
                      </a:lnTo>
                      <a:lnTo>
                        <a:pt x="61" y="643"/>
                      </a:lnTo>
                      <a:lnTo>
                        <a:pt x="76" y="655"/>
                      </a:lnTo>
                      <a:lnTo>
                        <a:pt x="90" y="667"/>
                      </a:lnTo>
                      <a:lnTo>
                        <a:pt x="108" y="680"/>
                      </a:lnTo>
                      <a:lnTo>
                        <a:pt x="127" y="692"/>
                      </a:lnTo>
                      <a:lnTo>
                        <a:pt x="148" y="703"/>
                      </a:lnTo>
                      <a:lnTo>
                        <a:pt x="176" y="717"/>
                      </a:lnTo>
                      <a:lnTo>
                        <a:pt x="203" y="728"/>
                      </a:lnTo>
                      <a:lnTo>
                        <a:pt x="216" y="733"/>
                      </a:lnTo>
                      <a:lnTo>
                        <a:pt x="229" y="736"/>
                      </a:lnTo>
                      <a:lnTo>
                        <a:pt x="241" y="740"/>
                      </a:lnTo>
                      <a:lnTo>
                        <a:pt x="253" y="742"/>
                      </a:lnTo>
                      <a:lnTo>
                        <a:pt x="265" y="744"/>
                      </a:lnTo>
                      <a:lnTo>
                        <a:pt x="277" y="745"/>
                      </a:lnTo>
                      <a:lnTo>
                        <a:pt x="289" y="745"/>
                      </a:lnTo>
                      <a:lnTo>
                        <a:pt x="300" y="745"/>
                      </a:lnTo>
                      <a:lnTo>
                        <a:pt x="311" y="744"/>
                      </a:lnTo>
                      <a:lnTo>
                        <a:pt x="323" y="743"/>
                      </a:lnTo>
                      <a:lnTo>
                        <a:pt x="335" y="741"/>
                      </a:lnTo>
                      <a:lnTo>
                        <a:pt x="346" y="739"/>
                      </a:lnTo>
                      <a:lnTo>
                        <a:pt x="357" y="735"/>
                      </a:lnTo>
                      <a:lnTo>
                        <a:pt x="368" y="732"/>
                      </a:lnTo>
                      <a:lnTo>
                        <a:pt x="378" y="728"/>
                      </a:lnTo>
                      <a:lnTo>
                        <a:pt x="387" y="723"/>
                      </a:lnTo>
                      <a:lnTo>
                        <a:pt x="396" y="717"/>
                      </a:lnTo>
                      <a:lnTo>
                        <a:pt x="404" y="712"/>
                      </a:lnTo>
                      <a:lnTo>
                        <a:pt x="413" y="705"/>
                      </a:lnTo>
                      <a:lnTo>
                        <a:pt x="420" y="697"/>
                      </a:lnTo>
                      <a:lnTo>
                        <a:pt x="428" y="690"/>
                      </a:lnTo>
                      <a:lnTo>
                        <a:pt x="436" y="680"/>
                      </a:lnTo>
                      <a:lnTo>
                        <a:pt x="444" y="670"/>
                      </a:lnTo>
                      <a:lnTo>
                        <a:pt x="452" y="658"/>
                      </a:lnTo>
                      <a:lnTo>
                        <a:pt x="467" y="630"/>
                      </a:lnTo>
                      <a:lnTo>
                        <a:pt x="485" y="598"/>
                      </a:lnTo>
                      <a:lnTo>
                        <a:pt x="677" y="230"/>
                      </a:lnTo>
                      <a:lnTo>
                        <a:pt x="588" y="183"/>
                      </a:lnTo>
                      <a:lnTo>
                        <a:pt x="395" y="555"/>
                      </a:lnTo>
                      <a:lnTo>
                        <a:pt x="385" y="572"/>
                      </a:lnTo>
                      <a:lnTo>
                        <a:pt x="376" y="589"/>
                      </a:lnTo>
                      <a:lnTo>
                        <a:pt x="367" y="603"/>
                      </a:lnTo>
                      <a:lnTo>
                        <a:pt x="359" y="614"/>
                      </a:lnTo>
                      <a:lnTo>
                        <a:pt x="350" y="623"/>
                      </a:lnTo>
                      <a:lnTo>
                        <a:pt x="340" y="630"/>
                      </a:lnTo>
                      <a:lnTo>
                        <a:pt x="330" y="638"/>
                      </a:lnTo>
                      <a:lnTo>
                        <a:pt x="319" y="644"/>
                      </a:lnTo>
                      <a:lnTo>
                        <a:pt x="312" y="647"/>
                      </a:lnTo>
                      <a:lnTo>
                        <a:pt x="306" y="649"/>
                      </a:lnTo>
                      <a:lnTo>
                        <a:pt x="299" y="652"/>
                      </a:lnTo>
                      <a:lnTo>
                        <a:pt x="292" y="653"/>
                      </a:lnTo>
                      <a:lnTo>
                        <a:pt x="278" y="654"/>
                      </a:lnTo>
                      <a:lnTo>
                        <a:pt x="262" y="653"/>
                      </a:lnTo>
                      <a:lnTo>
                        <a:pt x="245" y="649"/>
                      </a:lnTo>
                      <a:lnTo>
                        <a:pt x="228" y="645"/>
                      </a:lnTo>
                      <a:lnTo>
                        <a:pt x="210" y="637"/>
                      </a:lnTo>
                      <a:lnTo>
                        <a:pt x="191" y="628"/>
                      </a:lnTo>
                      <a:lnTo>
                        <a:pt x="178" y="622"/>
                      </a:lnTo>
                      <a:lnTo>
                        <a:pt x="168" y="615"/>
                      </a:lnTo>
                      <a:lnTo>
                        <a:pt x="158" y="608"/>
                      </a:lnTo>
                      <a:lnTo>
                        <a:pt x="148" y="600"/>
                      </a:lnTo>
                      <a:lnTo>
                        <a:pt x="141" y="593"/>
                      </a:lnTo>
                      <a:lnTo>
                        <a:pt x="132" y="585"/>
                      </a:lnTo>
                      <a:lnTo>
                        <a:pt x="125" y="576"/>
                      </a:lnTo>
                      <a:lnTo>
                        <a:pt x="119" y="568"/>
                      </a:lnTo>
                      <a:lnTo>
                        <a:pt x="114" y="559"/>
                      </a:lnTo>
                      <a:lnTo>
                        <a:pt x="109" y="550"/>
                      </a:lnTo>
                      <a:lnTo>
                        <a:pt x="105" y="541"/>
                      </a:lnTo>
                      <a:lnTo>
                        <a:pt x="103" y="532"/>
                      </a:lnTo>
                      <a:lnTo>
                        <a:pt x="100" y="522"/>
                      </a:lnTo>
                      <a:lnTo>
                        <a:pt x="99" y="513"/>
                      </a:lnTo>
                      <a:lnTo>
                        <a:pt x="99" y="503"/>
                      </a:lnTo>
                      <a:lnTo>
                        <a:pt x="100" y="494"/>
                      </a:lnTo>
                      <a:lnTo>
                        <a:pt x="106" y="478"/>
                      </a:lnTo>
                      <a:lnTo>
                        <a:pt x="115" y="454"/>
                      </a:lnTo>
                      <a:lnTo>
                        <a:pt x="127" y="426"/>
                      </a:lnTo>
                      <a:lnTo>
                        <a:pt x="144" y="394"/>
                      </a:lnTo>
                      <a:lnTo>
                        <a:pt x="323" y="46"/>
                      </a:lnTo>
                      <a:lnTo>
                        <a:pt x="235" y="0"/>
                      </a:lnTo>
                      <a:lnTo>
                        <a:pt x="44" y="3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Freeform 192">
                  <a:extLst>
                    <a:ext uri="{FF2B5EF4-FFF2-40B4-BE49-F238E27FC236}">
                      <a16:creationId xmlns:a16="http://schemas.microsoft.com/office/drawing/2014/main" id="{506FB505-8322-4384-BDA0-FFB397853F1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77" y="3404"/>
                  <a:ext cx="82" cy="90"/>
                </a:xfrm>
                <a:custGeom>
                  <a:avLst/>
                  <a:gdLst>
                    <a:gd name="T0" fmla="*/ 0 w 738"/>
                    <a:gd name="T1" fmla="*/ 0 h 808"/>
                    <a:gd name="T2" fmla="*/ 0 w 738"/>
                    <a:gd name="T3" fmla="*/ 0 h 808"/>
                    <a:gd name="T4" fmla="*/ 0 w 738"/>
                    <a:gd name="T5" fmla="*/ 0 h 808"/>
                    <a:gd name="T6" fmla="*/ 0 w 738"/>
                    <a:gd name="T7" fmla="*/ 0 h 808"/>
                    <a:gd name="T8" fmla="*/ 0 w 738"/>
                    <a:gd name="T9" fmla="*/ 0 h 808"/>
                    <a:gd name="T10" fmla="*/ 0 w 738"/>
                    <a:gd name="T11" fmla="*/ 0 h 808"/>
                    <a:gd name="T12" fmla="*/ 0 w 738"/>
                    <a:gd name="T13" fmla="*/ 0 h 808"/>
                    <a:gd name="T14" fmla="*/ 0 w 738"/>
                    <a:gd name="T15" fmla="*/ 0 h 808"/>
                    <a:gd name="T16" fmla="*/ 0 w 738"/>
                    <a:gd name="T17" fmla="*/ 0 h 808"/>
                    <a:gd name="T18" fmla="*/ 0 w 738"/>
                    <a:gd name="T19" fmla="*/ 0 h 808"/>
                    <a:gd name="T20" fmla="*/ 0 w 738"/>
                    <a:gd name="T21" fmla="*/ 0 h 808"/>
                    <a:gd name="T22" fmla="*/ 0 w 738"/>
                    <a:gd name="T23" fmla="*/ 0 h 808"/>
                    <a:gd name="T24" fmla="*/ 0 w 738"/>
                    <a:gd name="T25" fmla="*/ 0 h 808"/>
                    <a:gd name="T26" fmla="*/ 0 w 738"/>
                    <a:gd name="T27" fmla="*/ 0 h 808"/>
                    <a:gd name="T28" fmla="*/ 0 w 738"/>
                    <a:gd name="T29" fmla="*/ 0 h 808"/>
                    <a:gd name="T30" fmla="*/ 0 w 738"/>
                    <a:gd name="T31" fmla="*/ 0 h 808"/>
                    <a:gd name="T32" fmla="*/ 0 w 738"/>
                    <a:gd name="T33" fmla="*/ 0 h 808"/>
                    <a:gd name="T34" fmla="*/ 0 w 738"/>
                    <a:gd name="T35" fmla="*/ 0 h 808"/>
                    <a:gd name="T36" fmla="*/ 0 w 738"/>
                    <a:gd name="T37" fmla="*/ 0 h 808"/>
                    <a:gd name="T38" fmla="*/ 0 w 738"/>
                    <a:gd name="T39" fmla="*/ 0 h 808"/>
                    <a:gd name="T40" fmla="*/ 0 w 738"/>
                    <a:gd name="T41" fmla="*/ 0 h 808"/>
                    <a:gd name="T42" fmla="*/ 0 w 738"/>
                    <a:gd name="T43" fmla="*/ 0 h 808"/>
                    <a:gd name="T44" fmla="*/ 0 w 738"/>
                    <a:gd name="T45" fmla="*/ 0 h 808"/>
                    <a:gd name="T46" fmla="*/ 0 w 738"/>
                    <a:gd name="T47" fmla="*/ 0 h 808"/>
                    <a:gd name="T48" fmla="*/ 0 w 738"/>
                    <a:gd name="T49" fmla="*/ 0 h 808"/>
                    <a:gd name="T50" fmla="*/ 0 w 738"/>
                    <a:gd name="T51" fmla="*/ 0 h 808"/>
                    <a:gd name="T52" fmla="*/ 0 w 738"/>
                    <a:gd name="T53" fmla="*/ 0 h 808"/>
                    <a:gd name="T54" fmla="*/ 0 w 738"/>
                    <a:gd name="T55" fmla="*/ 0 h 808"/>
                    <a:gd name="T56" fmla="*/ 0 w 738"/>
                    <a:gd name="T57" fmla="*/ 0 h 808"/>
                    <a:gd name="T58" fmla="*/ 0 w 738"/>
                    <a:gd name="T59" fmla="*/ 0 h 808"/>
                    <a:gd name="T60" fmla="*/ 0 w 738"/>
                    <a:gd name="T61" fmla="*/ 0 h 808"/>
                    <a:gd name="T62" fmla="*/ 0 w 738"/>
                    <a:gd name="T63" fmla="*/ 0 h 808"/>
                    <a:gd name="T64" fmla="*/ 0 w 738"/>
                    <a:gd name="T65" fmla="*/ 0 h 808"/>
                    <a:gd name="T66" fmla="*/ 0 w 738"/>
                    <a:gd name="T67" fmla="*/ 0 h 808"/>
                    <a:gd name="T68" fmla="*/ 0 w 738"/>
                    <a:gd name="T69" fmla="*/ 0 h 8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8" h="808">
                      <a:moveTo>
                        <a:pt x="0" y="581"/>
                      </a:moveTo>
                      <a:lnTo>
                        <a:pt x="90" y="627"/>
                      </a:lnTo>
                      <a:lnTo>
                        <a:pt x="240" y="327"/>
                      </a:lnTo>
                      <a:lnTo>
                        <a:pt x="268" y="269"/>
                      </a:lnTo>
                      <a:lnTo>
                        <a:pt x="290" y="222"/>
                      </a:lnTo>
                      <a:lnTo>
                        <a:pt x="307" y="187"/>
                      </a:lnTo>
                      <a:lnTo>
                        <a:pt x="317" y="163"/>
                      </a:lnTo>
                      <a:lnTo>
                        <a:pt x="317" y="168"/>
                      </a:lnTo>
                      <a:lnTo>
                        <a:pt x="317" y="182"/>
                      </a:lnTo>
                      <a:lnTo>
                        <a:pt x="317" y="203"/>
                      </a:lnTo>
                      <a:lnTo>
                        <a:pt x="317" y="230"/>
                      </a:lnTo>
                      <a:lnTo>
                        <a:pt x="317" y="260"/>
                      </a:lnTo>
                      <a:lnTo>
                        <a:pt x="317" y="293"/>
                      </a:lnTo>
                      <a:lnTo>
                        <a:pt x="318" y="325"/>
                      </a:lnTo>
                      <a:lnTo>
                        <a:pt x="319" y="356"/>
                      </a:lnTo>
                      <a:lnTo>
                        <a:pt x="346" y="760"/>
                      </a:lnTo>
                      <a:lnTo>
                        <a:pt x="437" y="808"/>
                      </a:lnTo>
                      <a:lnTo>
                        <a:pt x="738" y="229"/>
                      </a:lnTo>
                      <a:lnTo>
                        <a:pt x="652" y="185"/>
                      </a:lnTo>
                      <a:lnTo>
                        <a:pt x="504" y="478"/>
                      </a:lnTo>
                      <a:lnTo>
                        <a:pt x="476" y="536"/>
                      </a:lnTo>
                      <a:lnTo>
                        <a:pt x="453" y="588"/>
                      </a:lnTo>
                      <a:lnTo>
                        <a:pt x="437" y="626"/>
                      </a:lnTo>
                      <a:lnTo>
                        <a:pt x="432" y="642"/>
                      </a:lnTo>
                      <a:lnTo>
                        <a:pt x="432" y="635"/>
                      </a:lnTo>
                      <a:lnTo>
                        <a:pt x="430" y="623"/>
                      </a:lnTo>
                      <a:lnTo>
                        <a:pt x="430" y="605"/>
                      </a:lnTo>
                      <a:lnTo>
                        <a:pt x="430" y="583"/>
                      </a:lnTo>
                      <a:lnTo>
                        <a:pt x="430" y="557"/>
                      </a:lnTo>
                      <a:lnTo>
                        <a:pt x="430" y="529"/>
                      </a:lnTo>
                      <a:lnTo>
                        <a:pt x="429" y="498"/>
                      </a:lnTo>
                      <a:lnTo>
                        <a:pt x="427" y="468"/>
                      </a:lnTo>
                      <a:lnTo>
                        <a:pt x="403" y="54"/>
                      </a:lnTo>
                      <a:lnTo>
                        <a:pt x="301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193">
                  <a:extLst>
                    <a:ext uri="{FF2B5EF4-FFF2-40B4-BE49-F238E27FC236}">
                      <a16:creationId xmlns:a16="http://schemas.microsoft.com/office/drawing/2014/main" id="{71613745-2079-4DED-A648-68A9BD31733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8" y="3441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194">
                  <a:extLst>
                    <a:ext uri="{FF2B5EF4-FFF2-40B4-BE49-F238E27FC236}">
                      <a16:creationId xmlns:a16="http://schemas.microsoft.com/office/drawing/2014/main" id="{1421E788-4C88-4A5A-B021-3DA73D52F5D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4" y="3728"/>
                  <a:ext cx="44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0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195">
                  <a:extLst>
                    <a:ext uri="{FF2B5EF4-FFF2-40B4-BE49-F238E27FC236}">
                      <a16:creationId xmlns:a16="http://schemas.microsoft.com/office/drawing/2014/main" id="{494F65B8-E3AC-4AE8-ADF4-215008F61C8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4" y="3571"/>
                  <a:ext cx="43" cy="70"/>
                </a:xfrm>
                <a:custGeom>
                  <a:avLst/>
                  <a:gdLst>
                    <a:gd name="T0" fmla="*/ 0 w 391"/>
                    <a:gd name="T1" fmla="*/ 0 h 627"/>
                    <a:gd name="T2" fmla="*/ 0 w 391"/>
                    <a:gd name="T3" fmla="*/ 0 h 627"/>
                    <a:gd name="T4" fmla="*/ 0 w 391"/>
                    <a:gd name="T5" fmla="*/ 0 h 627"/>
                    <a:gd name="T6" fmla="*/ 0 w 391"/>
                    <a:gd name="T7" fmla="*/ 0 h 627"/>
                    <a:gd name="T8" fmla="*/ 0 w 391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627">
                      <a:moveTo>
                        <a:pt x="0" y="581"/>
                      </a:moveTo>
                      <a:lnTo>
                        <a:pt x="89" y="627"/>
                      </a:lnTo>
                      <a:lnTo>
                        <a:pt x="391" y="47"/>
                      </a:lnTo>
                      <a:lnTo>
                        <a:pt x="302" y="0"/>
                      </a:lnTo>
                      <a:lnTo>
                        <a:pt x="0" y="58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196">
                  <a:extLst>
                    <a:ext uri="{FF2B5EF4-FFF2-40B4-BE49-F238E27FC236}">
                      <a16:creationId xmlns:a16="http://schemas.microsoft.com/office/drawing/2014/main" id="{DD1F79AB-E7A0-4B1C-AE7E-6476CD7E887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93" y="3452"/>
                  <a:ext cx="69" cy="82"/>
                </a:xfrm>
                <a:custGeom>
                  <a:avLst/>
                  <a:gdLst>
                    <a:gd name="T0" fmla="*/ 0 w 613"/>
                    <a:gd name="T1" fmla="*/ 0 h 741"/>
                    <a:gd name="T2" fmla="*/ 0 w 613"/>
                    <a:gd name="T3" fmla="*/ 0 h 741"/>
                    <a:gd name="T4" fmla="*/ 0 w 613"/>
                    <a:gd name="T5" fmla="*/ 0 h 741"/>
                    <a:gd name="T6" fmla="*/ 0 w 613"/>
                    <a:gd name="T7" fmla="*/ 0 h 741"/>
                    <a:gd name="T8" fmla="*/ 0 w 613"/>
                    <a:gd name="T9" fmla="*/ 0 h 741"/>
                    <a:gd name="T10" fmla="*/ 0 w 613"/>
                    <a:gd name="T11" fmla="*/ 0 h 741"/>
                    <a:gd name="T12" fmla="*/ 0 w 613"/>
                    <a:gd name="T13" fmla="*/ 0 h 741"/>
                    <a:gd name="T14" fmla="*/ 0 w 613"/>
                    <a:gd name="T15" fmla="*/ 0 h 741"/>
                    <a:gd name="T16" fmla="*/ 0 w 613"/>
                    <a:gd name="T17" fmla="*/ 0 h 741"/>
                    <a:gd name="T18" fmla="*/ 0 w 613"/>
                    <a:gd name="T19" fmla="*/ 0 h 741"/>
                    <a:gd name="T20" fmla="*/ 0 w 613"/>
                    <a:gd name="T21" fmla="*/ 0 h 741"/>
                    <a:gd name="T22" fmla="*/ 0 w 613"/>
                    <a:gd name="T23" fmla="*/ 0 h 741"/>
                    <a:gd name="T24" fmla="*/ 0 w 613"/>
                    <a:gd name="T25" fmla="*/ 0 h 741"/>
                    <a:gd name="T26" fmla="*/ 0 w 613"/>
                    <a:gd name="T27" fmla="*/ 0 h 741"/>
                    <a:gd name="T28" fmla="*/ 0 w 613"/>
                    <a:gd name="T29" fmla="*/ 0 h 741"/>
                    <a:gd name="T30" fmla="*/ 0 w 613"/>
                    <a:gd name="T31" fmla="*/ 0 h 741"/>
                    <a:gd name="T32" fmla="*/ 0 w 613"/>
                    <a:gd name="T33" fmla="*/ 0 h 741"/>
                    <a:gd name="T34" fmla="*/ 0 w 613"/>
                    <a:gd name="T35" fmla="*/ 0 h 7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13" h="741">
                      <a:moveTo>
                        <a:pt x="0" y="696"/>
                      </a:moveTo>
                      <a:lnTo>
                        <a:pt x="85" y="741"/>
                      </a:lnTo>
                      <a:lnTo>
                        <a:pt x="613" y="277"/>
                      </a:lnTo>
                      <a:lnTo>
                        <a:pt x="521" y="229"/>
                      </a:lnTo>
                      <a:lnTo>
                        <a:pt x="216" y="491"/>
                      </a:lnTo>
                      <a:lnTo>
                        <a:pt x="175" y="527"/>
                      </a:lnTo>
                      <a:lnTo>
                        <a:pt x="142" y="561"/>
                      </a:lnTo>
                      <a:lnTo>
                        <a:pt x="119" y="587"/>
                      </a:lnTo>
                      <a:lnTo>
                        <a:pt x="110" y="597"/>
                      </a:lnTo>
                      <a:lnTo>
                        <a:pt x="113" y="584"/>
                      </a:lnTo>
                      <a:lnTo>
                        <a:pt x="120" y="548"/>
                      </a:lnTo>
                      <a:lnTo>
                        <a:pt x="124" y="524"/>
                      </a:lnTo>
                      <a:lnTo>
                        <a:pt x="129" y="499"/>
                      </a:lnTo>
                      <a:lnTo>
                        <a:pt x="132" y="471"/>
                      </a:lnTo>
                      <a:lnTo>
                        <a:pt x="136" y="443"/>
                      </a:lnTo>
                      <a:lnTo>
                        <a:pt x="178" y="50"/>
                      </a:lnTo>
                      <a:lnTo>
                        <a:pt x="82" y="0"/>
                      </a:lnTo>
                      <a:lnTo>
                        <a:pt x="0" y="6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197">
                  <a:extLst>
                    <a:ext uri="{FF2B5EF4-FFF2-40B4-BE49-F238E27FC236}">
                      <a16:creationId xmlns:a16="http://schemas.microsoft.com/office/drawing/2014/main" id="{C15C4BBB-7C1A-4B02-A9DE-37723D0DC5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38" y="3488"/>
                  <a:ext cx="73" cy="86"/>
                </a:xfrm>
                <a:custGeom>
                  <a:avLst/>
                  <a:gdLst>
                    <a:gd name="T0" fmla="*/ 0 w 660"/>
                    <a:gd name="T1" fmla="*/ 0 h 771"/>
                    <a:gd name="T2" fmla="*/ 0 w 660"/>
                    <a:gd name="T3" fmla="*/ 0 h 771"/>
                    <a:gd name="T4" fmla="*/ 0 w 660"/>
                    <a:gd name="T5" fmla="*/ 0 h 771"/>
                    <a:gd name="T6" fmla="*/ 0 w 660"/>
                    <a:gd name="T7" fmla="*/ 0 h 771"/>
                    <a:gd name="T8" fmla="*/ 0 w 660"/>
                    <a:gd name="T9" fmla="*/ 0 h 771"/>
                    <a:gd name="T10" fmla="*/ 0 w 660"/>
                    <a:gd name="T11" fmla="*/ 0 h 771"/>
                    <a:gd name="T12" fmla="*/ 0 w 660"/>
                    <a:gd name="T13" fmla="*/ 0 h 771"/>
                    <a:gd name="T14" fmla="*/ 0 w 660"/>
                    <a:gd name="T15" fmla="*/ 0 h 771"/>
                    <a:gd name="T16" fmla="*/ 0 w 660"/>
                    <a:gd name="T17" fmla="*/ 0 h 771"/>
                    <a:gd name="T18" fmla="*/ 0 w 660"/>
                    <a:gd name="T19" fmla="*/ 0 h 771"/>
                    <a:gd name="T20" fmla="*/ 0 w 660"/>
                    <a:gd name="T21" fmla="*/ 0 h 771"/>
                    <a:gd name="T22" fmla="*/ 0 w 660"/>
                    <a:gd name="T23" fmla="*/ 0 h 771"/>
                    <a:gd name="T24" fmla="*/ 0 w 660"/>
                    <a:gd name="T25" fmla="*/ 0 h 77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1">
                      <a:moveTo>
                        <a:pt x="0" y="578"/>
                      </a:moveTo>
                      <a:lnTo>
                        <a:pt x="370" y="771"/>
                      </a:lnTo>
                      <a:lnTo>
                        <a:pt x="412" y="693"/>
                      </a:lnTo>
                      <a:lnTo>
                        <a:pt x="131" y="546"/>
                      </a:lnTo>
                      <a:lnTo>
                        <a:pt x="228" y="360"/>
                      </a:lnTo>
                      <a:lnTo>
                        <a:pt x="444" y="473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0" y="188"/>
                      </a:lnTo>
                      <a:lnTo>
                        <a:pt x="300" y="0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Freeform 198">
                  <a:extLst>
                    <a:ext uri="{FF2B5EF4-FFF2-40B4-BE49-F238E27FC236}">
                      <a16:creationId xmlns:a16="http://schemas.microsoft.com/office/drawing/2014/main" id="{D0C701AC-33E0-42FE-BBFD-F0F2422B220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4" y="3745"/>
                  <a:ext cx="74" cy="86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1" y="770"/>
                      </a:lnTo>
                      <a:lnTo>
                        <a:pt x="411" y="692"/>
                      </a:lnTo>
                      <a:lnTo>
                        <a:pt x="131" y="545"/>
                      </a:lnTo>
                      <a:lnTo>
                        <a:pt x="228" y="359"/>
                      </a:lnTo>
                      <a:lnTo>
                        <a:pt x="483" y="491"/>
                      </a:lnTo>
                      <a:lnTo>
                        <a:pt x="521" y="416"/>
                      </a:lnTo>
                      <a:lnTo>
                        <a:pt x="265" y="284"/>
                      </a:lnTo>
                      <a:lnTo>
                        <a:pt x="350" y="120"/>
                      </a:lnTo>
                      <a:lnTo>
                        <a:pt x="610" y="255"/>
                      </a:lnTo>
                      <a:lnTo>
                        <a:pt x="661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Freeform 199">
                  <a:extLst>
                    <a:ext uri="{FF2B5EF4-FFF2-40B4-BE49-F238E27FC236}">
                      <a16:creationId xmlns:a16="http://schemas.microsoft.com/office/drawing/2014/main" id="{7DCFF084-DE79-43C2-9B38-6434EDB5DAE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308" y="3842"/>
                  <a:ext cx="74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3"/>
                      </a:lnTo>
                      <a:lnTo>
                        <a:pt x="130" y="546"/>
                      </a:lnTo>
                      <a:lnTo>
                        <a:pt x="226" y="359"/>
                      </a:lnTo>
                      <a:lnTo>
                        <a:pt x="443" y="472"/>
                      </a:lnTo>
                      <a:lnTo>
                        <a:pt x="482" y="398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9" y="255"/>
                      </a:lnTo>
                      <a:lnTo>
                        <a:pt x="660" y="187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Freeform 200">
                  <a:extLst>
                    <a:ext uri="{FF2B5EF4-FFF2-40B4-BE49-F238E27FC236}">
                      <a16:creationId xmlns:a16="http://schemas.microsoft.com/office/drawing/2014/main" id="{B984B556-57D2-41D6-847A-6E648B5D6AD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25" y="3588"/>
                  <a:ext cx="74" cy="85"/>
                </a:xfrm>
                <a:custGeom>
                  <a:avLst/>
                  <a:gdLst>
                    <a:gd name="T0" fmla="*/ 0 w 661"/>
                    <a:gd name="T1" fmla="*/ 0 h 770"/>
                    <a:gd name="T2" fmla="*/ 0 w 661"/>
                    <a:gd name="T3" fmla="*/ 0 h 770"/>
                    <a:gd name="T4" fmla="*/ 0 w 661"/>
                    <a:gd name="T5" fmla="*/ 0 h 770"/>
                    <a:gd name="T6" fmla="*/ 0 w 661"/>
                    <a:gd name="T7" fmla="*/ 0 h 770"/>
                    <a:gd name="T8" fmla="*/ 0 w 661"/>
                    <a:gd name="T9" fmla="*/ 0 h 770"/>
                    <a:gd name="T10" fmla="*/ 0 w 661"/>
                    <a:gd name="T11" fmla="*/ 0 h 770"/>
                    <a:gd name="T12" fmla="*/ 0 w 661"/>
                    <a:gd name="T13" fmla="*/ 0 h 770"/>
                    <a:gd name="T14" fmla="*/ 0 w 661"/>
                    <a:gd name="T15" fmla="*/ 0 h 770"/>
                    <a:gd name="T16" fmla="*/ 0 w 661"/>
                    <a:gd name="T17" fmla="*/ 0 h 770"/>
                    <a:gd name="T18" fmla="*/ 0 w 661"/>
                    <a:gd name="T19" fmla="*/ 0 h 770"/>
                    <a:gd name="T20" fmla="*/ 0 w 661"/>
                    <a:gd name="T21" fmla="*/ 0 h 770"/>
                    <a:gd name="T22" fmla="*/ 0 w 661"/>
                    <a:gd name="T23" fmla="*/ 0 h 770"/>
                    <a:gd name="T24" fmla="*/ 0 w 661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1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1" y="692"/>
                      </a:lnTo>
                      <a:lnTo>
                        <a:pt x="130" y="546"/>
                      </a:lnTo>
                      <a:lnTo>
                        <a:pt x="227" y="360"/>
                      </a:lnTo>
                      <a:lnTo>
                        <a:pt x="444" y="472"/>
                      </a:lnTo>
                      <a:lnTo>
                        <a:pt x="483" y="398"/>
                      </a:lnTo>
                      <a:lnTo>
                        <a:pt x="265" y="285"/>
                      </a:lnTo>
                      <a:lnTo>
                        <a:pt x="350" y="121"/>
                      </a:lnTo>
                      <a:lnTo>
                        <a:pt x="610" y="256"/>
                      </a:lnTo>
                      <a:lnTo>
                        <a:pt x="661" y="188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Freeform 201">
                  <a:extLst>
                    <a:ext uri="{FF2B5EF4-FFF2-40B4-BE49-F238E27FC236}">
                      <a16:creationId xmlns:a16="http://schemas.microsoft.com/office/drawing/2014/main" id="{72620585-54F7-4388-B309-363F361E7E83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95" y="3518"/>
                  <a:ext cx="70" cy="89"/>
                </a:xfrm>
                <a:custGeom>
                  <a:avLst/>
                  <a:gdLst>
                    <a:gd name="T0" fmla="*/ 0 w 631"/>
                    <a:gd name="T1" fmla="*/ 0 h 803"/>
                    <a:gd name="T2" fmla="*/ 0 w 631"/>
                    <a:gd name="T3" fmla="*/ 0 h 803"/>
                    <a:gd name="T4" fmla="*/ 0 w 631"/>
                    <a:gd name="T5" fmla="*/ 0 h 803"/>
                    <a:gd name="T6" fmla="*/ 0 w 631"/>
                    <a:gd name="T7" fmla="*/ 0 h 803"/>
                    <a:gd name="T8" fmla="*/ 0 w 631"/>
                    <a:gd name="T9" fmla="*/ 0 h 803"/>
                    <a:gd name="T10" fmla="*/ 0 w 631"/>
                    <a:gd name="T11" fmla="*/ 0 h 803"/>
                    <a:gd name="T12" fmla="*/ 0 w 631"/>
                    <a:gd name="T13" fmla="*/ 0 h 803"/>
                    <a:gd name="T14" fmla="*/ 0 w 631"/>
                    <a:gd name="T15" fmla="*/ 0 h 803"/>
                    <a:gd name="T16" fmla="*/ 0 w 631"/>
                    <a:gd name="T17" fmla="*/ 0 h 803"/>
                    <a:gd name="T18" fmla="*/ 0 w 631"/>
                    <a:gd name="T19" fmla="*/ 0 h 803"/>
                    <a:gd name="T20" fmla="*/ 0 w 631"/>
                    <a:gd name="T21" fmla="*/ 0 h 803"/>
                    <a:gd name="T22" fmla="*/ 0 w 631"/>
                    <a:gd name="T23" fmla="*/ 0 h 803"/>
                    <a:gd name="T24" fmla="*/ 0 w 631"/>
                    <a:gd name="T25" fmla="*/ 0 h 803"/>
                    <a:gd name="T26" fmla="*/ 0 w 631"/>
                    <a:gd name="T27" fmla="*/ 0 h 803"/>
                    <a:gd name="T28" fmla="*/ 0 w 631"/>
                    <a:gd name="T29" fmla="*/ 0 h 803"/>
                    <a:gd name="T30" fmla="*/ 0 w 631"/>
                    <a:gd name="T31" fmla="*/ 0 h 803"/>
                    <a:gd name="T32" fmla="*/ 0 w 631"/>
                    <a:gd name="T33" fmla="*/ 0 h 803"/>
                    <a:gd name="T34" fmla="*/ 0 w 631"/>
                    <a:gd name="T35" fmla="*/ 0 h 803"/>
                    <a:gd name="T36" fmla="*/ 0 w 631"/>
                    <a:gd name="T37" fmla="*/ 0 h 803"/>
                    <a:gd name="T38" fmla="*/ 0 w 631"/>
                    <a:gd name="T39" fmla="*/ 0 h 803"/>
                    <a:gd name="T40" fmla="*/ 0 w 631"/>
                    <a:gd name="T41" fmla="*/ 0 h 803"/>
                    <a:gd name="T42" fmla="*/ 0 w 631"/>
                    <a:gd name="T43" fmla="*/ 0 h 803"/>
                    <a:gd name="T44" fmla="*/ 0 w 631"/>
                    <a:gd name="T45" fmla="*/ 0 h 803"/>
                    <a:gd name="T46" fmla="*/ 0 w 631"/>
                    <a:gd name="T47" fmla="*/ 0 h 803"/>
                    <a:gd name="T48" fmla="*/ 0 w 631"/>
                    <a:gd name="T49" fmla="*/ 0 h 803"/>
                    <a:gd name="T50" fmla="*/ 0 w 631"/>
                    <a:gd name="T51" fmla="*/ 0 h 803"/>
                    <a:gd name="T52" fmla="*/ 0 w 631"/>
                    <a:gd name="T53" fmla="*/ 0 h 803"/>
                    <a:gd name="T54" fmla="*/ 0 w 631"/>
                    <a:gd name="T55" fmla="*/ 0 h 803"/>
                    <a:gd name="T56" fmla="*/ 0 w 631"/>
                    <a:gd name="T57" fmla="*/ 0 h 803"/>
                    <a:gd name="T58" fmla="*/ 0 w 631"/>
                    <a:gd name="T59" fmla="*/ 0 h 803"/>
                    <a:gd name="T60" fmla="*/ 0 w 631"/>
                    <a:gd name="T61" fmla="*/ 0 h 803"/>
                    <a:gd name="T62" fmla="*/ 0 w 631"/>
                    <a:gd name="T63" fmla="*/ 0 h 803"/>
                    <a:gd name="T64" fmla="*/ 0 w 631"/>
                    <a:gd name="T65" fmla="*/ 0 h 803"/>
                    <a:gd name="T66" fmla="*/ 0 w 631"/>
                    <a:gd name="T67" fmla="*/ 0 h 803"/>
                    <a:gd name="T68" fmla="*/ 0 w 631"/>
                    <a:gd name="T69" fmla="*/ 0 h 803"/>
                    <a:gd name="T70" fmla="*/ 0 w 631"/>
                    <a:gd name="T71" fmla="*/ 0 h 803"/>
                    <a:gd name="T72" fmla="*/ 0 w 631"/>
                    <a:gd name="T73" fmla="*/ 0 h 803"/>
                    <a:gd name="T74" fmla="*/ 0 w 631"/>
                    <a:gd name="T75" fmla="*/ 0 h 803"/>
                    <a:gd name="T76" fmla="*/ 0 w 631"/>
                    <a:gd name="T77" fmla="*/ 0 h 803"/>
                    <a:gd name="T78" fmla="*/ 0 w 631"/>
                    <a:gd name="T79" fmla="*/ 0 h 803"/>
                    <a:gd name="T80" fmla="*/ 0 w 631"/>
                    <a:gd name="T81" fmla="*/ 0 h 803"/>
                    <a:gd name="T82" fmla="*/ 0 w 631"/>
                    <a:gd name="T83" fmla="*/ 0 h 803"/>
                    <a:gd name="T84" fmla="*/ 0 w 631"/>
                    <a:gd name="T85" fmla="*/ 0 h 803"/>
                    <a:gd name="T86" fmla="*/ 0 w 631"/>
                    <a:gd name="T87" fmla="*/ 0 h 803"/>
                    <a:gd name="T88" fmla="*/ 0 w 631"/>
                    <a:gd name="T89" fmla="*/ 0 h 803"/>
                    <a:gd name="T90" fmla="*/ 0 w 631"/>
                    <a:gd name="T91" fmla="*/ 0 h 803"/>
                    <a:gd name="T92" fmla="*/ 0 w 631"/>
                    <a:gd name="T93" fmla="*/ 0 h 803"/>
                    <a:gd name="T94" fmla="*/ 0 w 631"/>
                    <a:gd name="T95" fmla="*/ 0 h 803"/>
                    <a:gd name="T96" fmla="*/ 0 w 631"/>
                    <a:gd name="T97" fmla="*/ 0 h 803"/>
                    <a:gd name="T98" fmla="*/ 0 w 631"/>
                    <a:gd name="T99" fmla="*/ 0 h 803"/>
                    <a:gd name="T100" fmla="*/ 0 w 631"/>
                    <a:gd name="T101" fmla="*/ 0 h 803"/>
                    <a:gd name="T102" fmla="*/ 0 w 631"/>
                    <a:gd name="T103" fmla="*/ 0 h 803"/>
                    <a:gd name="T104" fmla="*/ 0 w 631"/>
                    <a:gd name="T105" fmla="*/ 0 h 803"/>
                    <a:gd name="T106" fmla="*/ 0 w 631"/>
                    <a:gd name="T107" fmla="*/ 0 h 803"/>
                    <a:gd name="T108" fmla="*/ 0 w 631"/>
                    <a:gd name="T109" fmla="*/ 0 h 803"/>
                    <a:gd name="T110" fmla="*/ 0 w 631"/>
                    <a:gd name="T111" fmla="*/ 0 h 803"/>
                    <a:gd name="T112" fmla="*/ 0 w 631"/>
                    <a:gd name="T113" fmla="*/ 0 h 803"/>
                    <a:gd name="T114" fmla="*/ 0 w 631"/>
                    <a:gd name="T115" fmla="*/ 0 h 803"/>
                    <a:gd name="T116" fmla="*/ 0 w 631"/>
                    <a:gd name="T117" fmla="*/ 0 h 803"/>
                    <a:gd name="T118" fmla="*/ 0 w 631"/>
                    <a:gd name="T119" fmla="*/ 0 h 80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31" h="803">
                      <a:moveTo>
                        <a:pt x="422" y="156"/>
                      </a:moveTo>
                      <a:lnTo>
                        <a:pt x="446" y="169"/>
                      </a:lnTo>
                      <a:lnTo>
                        <a:pt x="467" y="183"/>
                      </a:lnTo>
                      <a:lnTo>
                        <a:pt x="484" y="196"/>
                      </a:lnTo>
                      <a:lnTo>
                        <a:pt x="498" y="208"/>
                      </a:lnTo>
                      <a:lnTo>
                        <a:pt x="508" y="220"/>
                      </a:lnTo>
                      <a:lnTo>
                        <a:pt x="517" y="234"/>
                      </a:lnTo>
                      <a:lnTo>
                        <a:pt x="521" y="241"/>
                      </a:lnTo>
                      <a:lnTo>
                        <a:pt x="523" y="247"/>
                      </a:lnTo>
                      <a:lnTo>
                        <a:pt x="525" y="255"/>
                      </a:lnTo>
                      <a:lnTo>
                        <a:pt x="527" y="262"/>
                      </a:lnTo>
                      <a:lnTo>
                        <a:pt x="527" y="270"/>
                      </a:lnTo>
                      <a:lnTo>
                        <a:pt x="528" y="276"/>
                      </a:lnTo>
                      <a:lnTo>
                        <a:pt x="527" y="284"/>
                      </a:lnTo>
                      <a:lnTo>
                        <a:pt x="527" y="291"/>
                      </a:lnTo>
                      <a:lnTo>
                        <a:pt x="525" y="299"/>
                      </a:lnTo>
                      <a:lnTo>
                        <a:pt x="523" y="306"/>
                      </a:lnTo>
                      <a:lnTo>
                        <a:pt x="521" y="313"/>
                      </a:lnTo>
                      <a:lnTo>
                        <a:pt x="517" y="321"/>
                      </a:lnTo>
                      <a:lnTo>
                        <a:pt x="511" y="332"/>
                      </a:lnTo>
                      <a:lnTo>
                        <a:pt x="503" y="343"/>
                      </a:lnTo>
                      <a:lnTo>
                        <a:pt x="494" y="352"/>
                      </a:lnTo>
                      <a:lnTo>
                        <a:pt x="486" y="360"/>
                      </a:lnTo>
                      <a:lnTo>
                        <a:pt x="476" y="367"/>
                      </a:lnTo>
                      <a:lnTo>
                        <a:pt x="467" y="372"/>
                      </a:lnTo>
                      <a:lnTo>
                        <a:pt x="457" y="375"/>
                      </a:lnTo>
                      <a:lnTo>
                        <a:pt x="446" y="379"/>
                      </a:lnTo>
                      <a:lnTo>
                        <a:pt x="434" y="380"/>
                      </a:lnTo>
                      <a:lnTo>
                        <a:pt x="420" y="380"/>
                      </a:lnTo>
                      <a:lnTo>
                        <a:pt x="406" y="378"/>
                      </a:lnTo>
                      <a:lnTo>
                        <a:pt x="390" y="374"/>
                      </a:lnTo>
                      <a:lnTo>
                        <a:pt x="373" y="370"/>
                      </a:lnTo>
                      <a:lnTo>
                        <a:pt x="356" y="362"/>
                      </a:lnTo>
                      <a:lnTo>
                        <a:pt x="335" y="353"/>
                      </a:lnTo>
                      <a:lnTo>
                        <a:pt x="313" y="342"/>
                      </a:lnTo>
                      <a:lnTo>
                        <a:pt x="253" y="311"/>
                      </a:lnTo>
                      <a:lnTo>
                        <a:pt x="352" y="119"/>
                      </a:lnTo>
                      <a:lnTo>
                        <a:pt x="422" y="156"/>
                      </a:lnTo>
                      <a:close/>
                      <a:moveTo>
                        <a:pt x="0" y="580"/>
                      </a:moveTo>
                      <a:lnTo>
                        <a:pt x="89" y="626"/>
                      </a:lnTo>
                      <a:lnTo>
                        <a:pt x="221" y="373"/>
                      </a:lnTo>
                      <a:lnTo>
                        <a:pt x="230" y="379"/>
                      </a:lnTo>
                      <a:lnTo>
                        <a:pt x="237" y="386"/>
                      </a:lnTo>
                      <a:lnTo>
                        <a:pt x="245" y="391"/>
                      </a:lnTo>
                      <a:lnTo>
                        <a:pt x="251" y="399"/>
                      </a:lnTo>
                      <a:lnTo>
                        <a:pt x="256" y="407"/>
                      </a:lnTo>
                      <a:lnTo>
                        <a:pt x="262" y="415"/>
                      </a:lnTo>
                      <a:lnTo>
                        <a:pt x="266" y="425"/>
                      </a:lnTo>
                      <a:lnTo>
                        <a:pt x="271" y="436"/>
                      </a:lnTo>
                      <a:lnTo>
                        <a:pt x="277" y="454"/>
                      </a:lnTo>
                      <a:lnTo>
                        <a:pt x="283" y="474"/>
                      </a:lnTo>
                      <a:lnTo>
                        <a:pt x="289" y="495"/>
                      </a:lnTo>
                      <a:lnTo>
                        <a:pt x="294" y="517"/>
                      </a:lnTo>
                      <a:lnTo>
                        <a:pt x="299" y="543"/>
                      </a:lnTo>
                      <a:lnTo>
                        <a:pt x="303" y="570"/>
                      </a:lnTo>
                      <a:lnTo>
                        <a:pt x="306" y="600"/>
                      </a:lnTo>
                      <a:lnTo>
                        <a:pt x="310" y="631"/>
                      </a:lnTo>
                      <a:lnTo>
                        <a:pt x="314" y="667"/>
                      </a:lnTo>
                      <a:lnTo>
                        <a:pt x="317" y="693"/>
                      </a:lnTo>
                      <a:lnTo>
                        <a:pt x="318" y="717"/>
                      </a:lnTo>
                      <a:lnTo>
                        <a:pt x="318" y="745"/>
                      </a:lnTo>
                      <a:lnTo>
                        <a:pt x="427" y="803"/>
                      </a:lnTo>
                      <a:lnTo>
                        <a:pt x="427" y="797"/>
                      </a:lnTo>
                      <a:lnTo>
                        <a:pt x="425" y="785"/>
                      </a:lnTo>
                      <a:lnTo>
                        <a:pt x="421" y="766"/>
                      </a:lnTo>
                      <a:lnTo>
                        <a:pt x="417" y="741"/>
                      </a:lnTo>
                      <a:lnTo>
                        <a:pt x="412" y="715"/>
                      </a:lnTo>
                      <a:lnTo>
                        <a:pt x="407" y="687"/>
                      </a:lnTo>
                      <a:lnTo>
                        <a:pt x="402" y="659"/>
                      </a:lnTo>
                      <a:lnTo>
                        <a:pt x="398" y="633"/>
                      </a:lnTo>
                      <a:lnTo>
                        <a:pt x="390" y="589"/>
                      </a:lnTo>
                      <a:lnTo>
                        <a:pt x="381" y="546"/>
                      </a:lnTo>
                      <a:lnTo>
                        <a:pt x="374" y="508"/>
                      </a:lnTo>
                      <a:lnTo>
                        <a:pt x="368" y="479"/>
                      </a:lnTo>
                      <a:lnTo>
                        <a:pt x="366" y="468"/>
                      </a:lnTo>
                      <a:lnTo>
                        <a:pt x="362" y="459"/>
                      </a:lnTo>
                      <a:lnTo>
                        <a:pt x="358" y="449"/>
                      </a:lnTo>
                      <a:lnTo>
                        <a:pt x="351" y="438"/>
                      </a:lnTo>
                      <a:lnTo>
                        <a:pt x="371" y="447"/>
                      </a:lnTo>
                      <a:lnTo>
                        <a:pt x="391" y="455"/>
                      </a:lnTo>
                      <a:lnTo>
                        <a:pt x="411" y="460"/>
                      </a:lnTo>
                      <a:lnTo>
                        <a:pt x="430" y="465"/>
                      </a:lnTo>
                      <a:lnTo>
                        <a:pt x="449" y="467"/>
                      </a:lnTo>
                      <a:lnTo>
                        <a:pt x="468" y="467"/>
                      </a:lnTo>
                      <a:lnTo>
                        <a:pt x="486" y="465"/>
                      </a:lnTo>
                      <a:lnTo>
                        <a:pt x="503" y="461"/>
                      </a:lnTo>
                      <a:lnTo>
                        <a:pt x="518" y="456"/>
                      </a:lnTo>
                      <a:lnTo>
                        <a:pt x="534" y="448"/>
                      </a:lnTo>
                      <a:lnTo>
                        <a:pt x="550" y="439"/>
                      </a:lnTo>
                      <a:lnTo>
                        <a:pt x="563" y="428"/>
                      </a:lnTo>
                      <a:lnTo>
                        <a:pt x="576" y="415"/>
                      </a:lnTo>
                      <a:lnTo>
                        <a:pt x="589" y="400"/>
                      </a:lnTo>
                      <a:lnTo>
                        <a:pt x="601" y="383"/>
                      </a:lnTo>
                      <a:lnTo>
                        <a:pt x="611" y="365"/>
                      </a:lnTo>
                      <a:lnTo>
                        <a:pt x="615" y="354"/>
                      </a:lnTo>
                      <a:lnTo>
                        <a:pt x="620" y="344"/>
                      </a:lnTo>
                      <a:lnTo>
                        <a:pt x="623" y="333"/>
                      </a:lnTo>
                      <a:lnTo>
                        <a:pt x="626" y="322"/>
                      </a:lnTo>
                      <a:lnTo>
                        <a:pt x="629" y="312"/>
                      </a:lnTo>
                      <a:lnTo>
                        <a:pt x="630" y="301"/>
                      </a:lnTo>
                      <a:lnTo>
                        <a:pt x="631" y="290"/>
                      </a:lnTo>
                      <a:lnTo>
                        <a:pt x="631" y="278"/>
                      </a:lnTo>
                      <a:lnTo>
                        <a:pt x="630" y="267"/>
                      </a:lnTo>
                      <a:lnTo>
                        <a:pt x="629" y="257"/>
                      </a:lnTo>
                      <a:lnTo>
                        <a:pt x="626" y="246"/>
                      </a:lnTo>
                      <a:lnTo>
                        <a:pt x="624" y="236"/>
                      </a:lnTo>
                      <a:lnTo>
                        <a:pt x="621" y="226"/>
                      </a:lnTo>
                      <a:lnTo>
                        <a:pt x="618" y="216"/>
                      </a:lnTo>
                      <a:lnTo>
                        <a:pt x="613" y="207"/>
                      </a:lnTo>
                      <a:lnTo>
                        <a:pt x="608" y="197"/>
                      </a:lnTo>
                      <a:lnTo>
                        <a:pt x="599" y="184"/>
                      </a:lnTo>
                      <a:lnTo>
                        <a:pt x="589" y="170"/>
                      </a:lnTo>
                      <a:lnTo>
                        <a:pt x="575" y="157"/>
                      </a:lnTo>
                      <a:lnTo>
                        <a:pt x="560" y="143"/>
                      </a:lnTo>
                      <a:lnTo>
                        <a:pt x="541" y="129"/>
                      </a:lnTo>
                      <a:lnTo>
                        <a:pt x="518" y="114"/>
                      </a:lnTo>
                      <a:lnTo>
                        <a:pt x="490" y="99"/>
                      </a:lnTo>
                      <a:lnTo>
                        <a:pt x="457" y="81"/>
                      </a:lnTo>
                      <a:lnTo>
                        <a:pt x="302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Freeform 202">
                  <a:extLst>
                    <a:ext uri="{FF2B5EF4-FFF2-40B4-BE49-F238E27FC236}">
                      <a16:creationId xmlns:a16="http://schemas.microsoft.com/office/drawing/2014/main" id="{4C61F197-92BA-456D-A86E-C3CF1BFBBD4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55" y="3555"/>
                  <a:ext cx="77" cy="75"/>
                </a:xfrm>
                <a:custGeom>
                  <a:avLst/>
                  <a:gdLst>
                    <a:gd name="T0" fmla="*/ 0 w 697"/>
                    <a:gd name="T1" fmla="*/ 0 h 674"/>
                    <a:gd name="T2" fmla="*/ 0 w 697"/>
                    <a:gd name="T3" fmla="*/ 0 h 674"/>
                    <a:gd name="T4" fmla="*/ 0 w 697"/>
                    <a:gd name="T5" fmla="*/ 0 h 674"/>
                    <a:gd name="T6" fmla="*/ 0 w 697"/>
                    <a:gd name="T7" fmla="*/ 0 h 674"/>
                    <a:gd name="T8" fmla="*/ 0 w 697"/>
                    <a:gd name="T9" fmla="*/ 0 h 674"/>
                    <a:gd name="T10" fmla="*/ 0 w 697"/>
                    <a:gd name="T11" fmla="*/ 0 h 674"/>
                    <a:gd name="T12" fmla="*/ 0 w 697"/>
                    <a:gd name="T13" fmla="*/ 0 h 674"/>
                    <a:gd name="T14" fmla="*/ 0 w 697"/>
                    <a:gd name="T15" fmla="*/ 0 h 674"/>
                    <a:gd name="T16" fmla="*/ 0 w 697"/>
                    <a:gd name="T17" fmla="*/ 0 h 674"/>
                    <a:gd name="T18" fmla="*/ 0 w 697"/>
                    <a:gd name="T19" fmla="*/ 0 h 674"/>
                    <a:gd name="T20" fmla="*/ 0 w 697"/>
                    <a:gd name="T21" fmla="*/ 0 h 674"/>
                    <a:gd name="T22" fmla="*/ 0 w 697"/>
                    <a:gd name="T23" fmla="*/ 0 h 674"/>
                    <a:gd name="T24" fmla="*/ 0 w 697"/>
                    <a:gd name="T25" fmla="*/ 0 h 674"/>
                    <a:gd name="T26" fmla="*/ 0 w 697"/>
                    <a:gd name="T27" fmla="*/ 0 h 674"/>
                    <a:gd name="T28" fmla="*/ 0 w 697"/>
                    <a:gd name="T29" fmla="*/ 0 h 674"/>
                    <a:gd name="T30" fmla="*/ 0 w 697"/>
                    <a:gd name="T31" fmla="*/ 0 h 674"/>
                    <a:gd name="T32" fmla="*/ 0 w 697"/>
                    <a:gd name="T33" fmla="*/ 0 h 674"/>
                    <a:gd name="T34" fmla="*/ 0 w 697"/>
                    <a:gd name="T35" fmla="*/ 0 h 674"/>
                    <a:gd name="T36" fmla="*/ 0 w 697"/>
                    <a:gd name="T37" fmla="*/ 0 h 674"/>
                    <a:gd name="T38" fmla="*/ 0 w 697"/>
                    <a:gd name="T39" fmla="*/ 0 h 674"/>
                    <a:gd name="T40" fmla="*/ 0 w 697"/>
                    <a:gd name="T41" fmla="*/ 0 h 674"/>
                    <a:gd name="T42" fmla="*/ 0 w 697"/>
                    <a:gd name="T43" fmla="*/ 0 h 674"/>
                    <a:gd name="T44" fmla="*/ 0 w 697"/>
                    <a:gd name="T45" fmla="*/ 0 h 674"/>
                    <a:gd name="T46" fmla="*/ 0 w 697"/>
                    <a:gd name="T47" fmla="*/ 0 h 674"/>
                    <a:gd name="T48" fmla="*/ 0 w 697"/>
                    <a:gd name="T49" fmla="*/ 0 h 674"/>
                    <a:gd name="T50" fmla="*/ 0 w 697"/>
                    <a:gd name="T51" fmla="*/ 0 h 674"/>
                    <a:gd name="T52" fmla="*/ 0 w 697"/>
                    <a:gd name="T53" fmla="*/ 0 h 674"/>
                    <a:gd name="T54" fmla="*/ 0 w 697"/>
                    <a:gd name="T55" fmla="*/ 0 h 674"/>
                    <a:gd name="T56" fmla="*/ 0 w 697"/>
                    <a:gd name="T57" fmla="*/ 0 h 674"/>
                    <a:gd name="T58" fmla="*/ 0 w 697"/>
                    <a:gd name="T59" fmla="*/ 0 h 674"/>
                    <a:gd name="T60" fmla="*/ 0 w 697"/>
                    <a:gd name="T61" fmla="*/ 0 h 674"/>
                    <a:gd name="T62" fmla="*/ 0 w 697"/>
                    <a:gd name="T63" fmla="*/ 0 h 674"/>
                    <a:gd name="T64" fmla="*/ 0 w 697"/>
                    <a:gd name="T65" fmla="*/ 0 h 674"/>
                    <a:gd name="T66" fmla="*/ 0 w 697"/>
                    <a:gd name="T67" fmla="*/ 0 h 674"/>
                    <a:gd name="T68" fmla="*/ 0 w 697"/>
                    <a:gd name="T69" fmla="*/ 0 h 674"/>
                    <a:gd name="T70" fmla="*/ 0 w 697"/>
                    <a:gd name="T71" fmla="*/ 0 h 674"/>
                    <a:gd name="T72" fmla="*/ 0 w 697"/>
                    <a:gd name="T73" fmla="*/ 0 h 674"/>
                    <a:gd name="T74" fmla="*/ 0 w 697"/>
                    <a:gd name="T75" fmla="*/ 0 h 674"/>
                    <a:gd name="T76" fmla="*/ 0 w 697"/>
                    <a:gd name="T77" fmla="*/ 0 h 674"/>
                    <a:gd name="T78" fmla="*/ 0 w 697"/>
                    <a:gd name="T79" fmla="*/ 0 h 674"/>
                    <a:gd name="T80" fmla="*/ 0 w 697"/>
                    <a:gd name="T81" fmla="*/ 0 h 674"/>
                    <a:gd name="T82" fmla="*/ 0 w 697"/>
                    <a:gd name="T83" fmla="*/ 0 h 674"/>
                    <a:gd name="T84" fmla="*/ 0 w 697"/>
                    <a:gd name="T85" fmla="*/ 0 h 674"/>
                    <a:gd name="T86" fmla="*/ 0 w 697"/>
                    <a:gd name="T87" fmla="*/ 0 h 674"/>
                    <a:gd name="T88" fmla="*/ 0 w 697"/>
                    <a:gd name="T89" fmla="*/ 0 h 674"/>
                    <a:gd name="T90" fmla="*/ 0 w 697"/>
                    <a:gd name="T91" fmla="*/ 0 h 674"/>
                    <a:gd name="T92" fmla="*/ 0 w 697"/>
                    <a:gd name="T93" fmla="*/ 0 h 674"/>
                    <a:gd name="T94" fmla="*/ 0 w 697"/>
                    <a:gd name="T95" fmla="*/ 0 h 674"/>
                    <a:gd name="T96" fmla="*/ 0 w 697"/>
                    <a:gd name="T97" fmla="*/ 0 h 674"/>
                    <a:gd name="T98" fmla="*/ 0 w 697"/>
                    <a:gd name="T99" fmla="*/ 0 h 674"/>
                    <a:gd name="T100" fmla="*/ 0 w 697"/>
                    <a:gd name="T101" fmla="*/ 0 h 674"/>
                    <a:gd name="T102" fmla="*/ 0 w 697"/>
                    <a:gd name="T103" fmla="*/ 0 h 674"/>
                    <a:gd name="T104" fmla="*/ 0 w 697"/>
                    <a:gd name="T105" fmla="*/ 0 h 674"/>
                    <a:gd name="T106" fmla="*/ 0 w 697"/>
                    <a:gd name="T107" fmla="*/ 0 h 674"/>
                    <a:gd name="T108" fmla="*/ 0 w 697"/>
                    <a:gd name="T109" fmla="*/ 0 h 674"/>
                    <a:gd name="T110" fmla="*/ 0 w 697"/>
                    <a:gd name="T111" fmla="*/ 0 h 674"/>
                    <a:gd name="T112" fmla="*/ 0 w 697"/>
                    <a:gd name="T113" fmla="*/ 0 h 674"/>
                    <a:gd name="T114" fmla="*/ 0 w 697"/>
                    <a:gd name="T115" fmla="*/ 0 h 6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697" h="674">
                      <a:moveTo>
                        <a:pt x="523" y="36"/>
                      </a:moveTo>
                      <a:lnTo>
                        <a:pt x="500" y="25"/>
                      </a:lnTo>
                      <a:lnTo>
                        <a:pt x="476" y="16"/>
                      </a:lnTo>
                      <a:lnTo>
                        <a:pt x="454" y="9"/>
                      </a:lnTo>
                      <a:lnTo>
                        <a:pt x="430" y="4"/>
                      </a:lnTo>
                      <a:lnTo>
                        <a:pt x="408" y="0"/>
                      </a:lnTo>
                      <a:lnTo>
                        <a:pt x="387" y="0"/>
                      </a:lnTo>
                      <a:lnTo>
                        <a:pt x="366" y="0"/>
                      </a:lnTo>
                      <a:lnTo>
                        <a:pt x="345" y="4"/>
                      </a:lnTo>
                      <a:lnTo>
                        <a:pt x="326" y="8"/>
                      </a:lnTo>
                      <a:lnTo>
                        <a:pt x="307" y="15"/>
                      </a:lnTo>
                      <a:lnTo>
                        <a:pt x="289" y="24"/>
                      </a:lnTo>
                      <a:lnTo>
                        <a:pt x="273" y="34"/>
                      </a:lnTo>
                      <a:lnTo>
                        <a:pt x="265" y="41"/>
                      </a:lnTo>
                      <a:lnTo>
                        <a:pt x="258" y="46"/>
                      </a:lnTo>
                      <a:lnTo>
                        <a:pt x="251" y="54"/>
                      </a:lnTo>
                      <a:lnTo>
                        <a:pt x="244" y="61"/>
                      </a:lnTo>
                      <a:lnTo>
                        <a:pt x="238" y="68"/>
                      </a:lnTo>
                      <a:lnTo>
                        <a:pt x="232" y="77"/>
                      </a:lnTo>
                      <a:lnTo>
                        <a:pt x="226" y="85"/>
                      </a:lnTo>
                      <a:lnTo>
                        <a:pt x="221" y="95"/>
                      </a:lnTo>
                      <a:lnTo>
                        <a:pt x="215" y="108"/>
                      </a:lnTo>
                      <a:lnTo>
                        <a:pt x="211" y="122"/>
                      </a:lnTo>
                      <a:lnTo>
                        <a:pt x="207" y="135"/>
                      </a:lnTo>
                      <a:lnTo>
                        <a:pt x="205" y="150"/>
                      </a:lnTo>
                      <a:lnTo>
                        <a:pt x="204" y="164"/>
                      </a:lnTo>
                      <a:lnTo>
                        <a:pt x="205" y="179"/>
                      </a:lnTo>
                      <a:lnTo>
                        <a:pt x="207" y="193"/>
                      </a:lnTo>
                      <a:lnTo>
                        <a:pt x="211" y="208"/>
                      </a:lnTo>
                      <a:lnTo>
                        <a:pt x="215" y="222"/>
                      </a:lnTo>
                      <a:lnTo>
                        <a:pt x="221" y="237"/>
                      </a:lnTo>
                      <a:lnTo>
                        <a:pt x="227" y="250"/>
                      </a:lnTo>
                      <a:lnTo>
                        <a:pt x="236" y="265"/>
                      </a:lnTo>
                      <a:lnTo>
                        <a:pt x="246" y="278"/>
                      </a:lnTo>
                      <a:lnTo>
                        <a:pt x="256" y="292"/>
                      </a:lnTo>
                      <a:lnTo>
                        <a:pt x="269" y="304"/>
                      </a:lnTo>
                      <a:lnTo>
                        <a:pt x="282" y="317"/>
                      </a:lnTo>
                      <a:lnTo>
                        <a:pt x="356" y="383"/>
                      </a:lnTo>
                      <a:lnTo>
                        <a:pt x="368" y="394"/>
                      </a:lnTo>
                      <a:lnTo>
                        <a:pt x="379" y="405"/>
                      </a:lnTo>
                      <a:lnTo>
                        <a:pt x="389" y="416"/>
                      </a:lnTo>
                      <a:lnTo>
                        <a:pt x="398" y="427"/>
                      </a:lnTo>
                      <a:lnTo>
                        <a:pt x="406" y="438"/>
                      </a:lnTo>
                      <a:lnTo>
                        <a:pt x="413" y="447"/>
                      </a:lnTo>
                      <a:lnTo>
                        <a:pt x="418" y="457"/>
                      </a:lnTo>
                      <a:lnTo>
                        <a:pt x="421" y="467"/>
                      </a:lnTo>
                      <a:lnTo>
                        <a:pt x="425" y="476"/>
                      </a:lnTo>
                      <a:lnTo>
                        <a:pt x="427" y="485"/>
                      </a:lnTo>
                      <a:lnTo>
                        <a:pt x="428" y="493"/>
                      </a:lnTo>
                      <a:lnTo>
                        <a:pt x="428" y="502"/>
                      </a:lnTo>
                      <a:lnTo>
                        <a:pt x="427" y="511"/>
                      </a:lnTo>
                      <a:lnTo>
                        <a:pt x="425" y="520"/>
                      </a:lnTo>
                      <a:lnTo>
                        <a:pt x="423" y="528"/>
                      </a:lnTo>
                      <a:lnTo>
                        <a:pt x="418" y="537"/>
                      </a:lnTo>
                      <a:lnTo>
                        <a:pt x="411" y="548"/>
                      </a:lnTo>
                      <a:lnTo>
                        <a:pt x="404" y="557"/>
                      </a:lnTo>
                      <a:lnTo>
                        <a:pt x="395" y="565"/>
                      </a:lnTo>
                      <a:lnTo>
                        <a:pt x="385" y="572"/>
                      </a:lnTo>
                      <a:lnTo>
                        <a:pt x="374" y="577"/>
                      </a:lnTo>
                      <a:lnTo>
                        <a:pt x="362" y="582"/>
                      </a:lnTo>
                      <a:lnTo>
                        <a:pt x="349" y="584"/>
                      </a:lnTo>
                      <a:lnTo>
                        <a:pt x="336" y="586"/>
                      </a:lnTo>
                      <a:lnTo>
                        <a:pt x="323" y="586"/>
                      </a:lnTo>
                      <a:lnTo>
                        <a:pt x="311" y="586"/>
                      </a:lnTo>
                      <a:lnTo>
                        <a:pt x="299" y="585"/>
                      </a:lnTo>
                      <a:lnTo>
                        <a:pt x="285" y="582"/>
                      </a:lnTo>
                      <a:lnTo>
                        <a:pt x="273" y="578"/>
                      </a:lnTo>
                      <a:lnTo>
                        <a:pt x="260" y="573"/>
                      </a:lnTo>
                      <a:lnTo>
                        <a:pt x="245" y="567"/>
                      </a:lnTo>
                      <a:lnTo>
                        <a:pt x="231" y="559"/>
                      </a:lnTo>
                      <a:lnTo>
                        <a:pt x="207" y="546"/>
                      </a:lnTo>
                      <a:lnTo>
                        <a:pt x="185" y="531"/>
                      </a:lnTo>
                      <a:lnTo>
                        <a:pt x="164" y="516"/>
                      </a:lnTo>
                      <a:lnTo>
                        <a:pt x="144" y="499"/>
                      </a:lnTo>
                      <a:lnTo>
                        <a:pt x="125" y="480"/>
                      </a:lnTo>
                      <a:lnTo>
                        <a:pt x="107" y="460"/>
                      </a:lnTo>
                      <a:lnTo>
                        <a:pt x="89" y="439"/>
                      </a:lnTo>
                      <a:lnTo>
                        <a:pt x="73" y="415"/>
                      </a:lnTo>
                      <a:lnTo>
                        <a:pt x="0" y="466"/>
                      </a:lnTo>
                      <a:lnTo>
                        <a:pt x="18" y="491"/>
                      </a:lnTo>
                      <a:lnTo>
                        <a:pt x="38" y="515"/>
                      </a:lnTo>
                      <a:lnTo>
                        <a:pt x="59" y="537"/>
                      </a:lnTo>
                      <a:lnTo>
                        <a:pt x="81" y="559"/>
                      </a:lnTo>
                      <a:lnTo>
                        <a:pt x="106" y="579"/>
                      </a:lnTo>
                      <a:lnTo>
                        <a:pt x="132" y="598"/>
                      </a:lnTo>
                      <a:lnTo>
                        <a:pt x="158" y="615"/>
                      </a:lnTo>
                      <a:lnTo>
                        <a:pt x="186" y="631"/>
                      </a:lnTo>
                      <a:lnTo>
                        <a:pt x="207" y="642"/>
                      </a:lnTo>
                      <a:lnTo>
                        <a:pt x="229" y="651"/>
                      </a:lnTo>
                      <a:lnTo>
                        <a:pt x="250" y="659"/>
                      </a:lnTo>
                      <a:lnTo>
                        <a:pt x="271" y="664"/>
                      </a:lnTo>
                      <a:lnTo>
                        <a:pt x="291" y="669"/>
                      </a:lnTo>
                      <a:lnTo>
                        <a:pt x="312" y="672"/>
                      </a:lnTo>
                      <a:lnTo>
                        <a:pt x="331" y="674"/>
                      </a:lnTo>
                      <a:lnTo>
                        <a:pt x="351" y="674"/>
                      </a:lnTo>
                      <a:lnTo>
                        <a:pt x="365" y="673"/>
                      </a:lnTo>
                      <a:lnTo>
                        <a:pt x="379" y="672"/>
                      </a:lnTo>
                      <a:lnTo>
                        <a:pt x="392" y="670"/>
                      </a:lnTo>
                      <a:lnTo>
                        <a:pt x="406" y="666"/>
                      </a:lnTo>
                      <a:lnTo>
                        <a:pt x="418" y="662"/>
                      </a:lnTo>
                      <a:lnTo>
                        <a:pt x="430" y="657"/>
                      </a:lnTo>
                      <a:lnTo>
                        <a:pt x="443" y="652"/>
                      </a:lnTo>
                      <a:lnTo>
                        <a:pt x="454" y="645"/>
                      </a:lnTo>
                      <a:lnTo>
                        <a:pt x="465" y="638"/>
                      </a:lnTo>
                      <a:lnTo>
                        <a:pt x="475" y="632"/>
                      </a:lnTo>
                      <a:lnTo>
                        <a:pt x="485" y="623"/>
                      </a:lnTo>
                      <a:lnTo>
                        <a:pt x="494" y="614"/>
                      </a:lnTo>
                      <a:lnTo>
                        <a:pt x="502" y="605"/>
                      </a:lnTo>
                      <a:lnTo>
                        <a:pt x="510" y="595"/>
                      </a:lnTo>
                      <a:lnTo>
                        <a:pt x="517" y="585"/>
                      </a:lnTo>
                      <a:lnTo>
                        <a:pt x="523" y="574"/>
                      </a:lnTo>
                      <a:lnTo>
                        <a:pt x="530" y="558"/>
                      </a:lnTo>
                      <a:lnTo>
                        <a:pt x="535" y="543"/>
                      </a:lnTo>
                      <a:lnTo>
                        <a:pt x="540" y="527"/>
                      </a:lnTo>
                      <a:lnTo>
                        <a:pt x="542" y="510"/>
                      </a:lnTo>
                      <a:lnTo>
                        <a:pt x="543" y="495"/>
                      </a:lnTo>
                      <a:lnTo>
                        <a:pt x="542" y="479"/>
                      </a:lnTo>
                      <a:lnTo>
                        <a:pt x="541" y="463"/>
                      </a:lnTo>
                      <a:lnTo>
                        <a:pt x="536" y="448"/>
                      </a:lnTo>
                      <a:lnTo>
                        <a:pt x="531" y="433"/>
                      </a:lnTo>
                      <a:lnTo>
                        <a:pt x="523" y="418"/>
                      </a:lnTo>
                      <a:lnTo>
                        <a:pt x="514" y="402"/>
                      </a:lnTo>
                      <a:lnTo>
                        <a:pt x="503" y="386"/>
                      </a:lnTo>
                      <a:lnTo>
                        <a:pt x="492" y="371"/>
                      </a:lnTo>
                      <a:lnTo>
                        <a:pt x="478" y="356"/>
                      </a:lnTo>
                      <a:lnTo>
                        <a:pt x="465" y="342"/>
                      </a:lnTo>
                      <a:lnTo>
                        <a:pt x="450" y="328"/>
                      </a:lnTo>
                      <a:lnTo>
                        <a:pt x="382" y="266"/>
                      </a:lnTo>
                      <a:lnTo>
                        <a:pt x="368" y="253"/>
                      </a:lnTo>
                      <a:lnTo>
                        <a:pt x="358" y="242"/>
                      </a:lnTo>
                      <a:lnTo>
                        <a:pt x="350" y="234"/>
                      </a:lnTo>
                      <a:lnTo>
                        <a:pt x="342" y="225"/>
                      </a:lnTo>
                      <a:lnTo>
                        <a:pt x="333" y="212"/>
                      </a:lnTo>
                      <a:lnTo>
                        <a:pt x="326" y="200"/>
                      </a:lnTo>
                      <a:lnTo>
                        <a:pt x="320" y="188"/>
                      </a:lnTo>
                      <a:lnTo>
                        <a:pt x="317" y="176"/>
                      </a:lnTo>
                      <a:lnTo>
                        <a:pt x="316" y="164"/>
                      </a:lnTo>
                      <a:lnTo>
                        <a:pt x="317" y="153"/>
                      </a:lnTo>
                      <a:lnTo>
                        <a:pt x="319" y="142"/>
                      </a:lnTo>
                      <a:lnTo>
                        <a:pt x="323" y="131"/>
                      </a:lnTo>
                      <a:lnTo>
                        <a:pt x="329" y="122"/>
                      </a:lnTo>
                      <a:lnTo>
                        <a:pt x="336" y="114"/>
                      </a:lnTo>
                      <a:lnTo>
                        <a:pt x="342" y="108"/>
                      </a:lnTo>
                      <a:lnTo>
                        <a:pt x="350" y="101"/>
                      </a:lnTo>
                      <a:lnTo>
                        <a:pt x="359" y="96"/>
                      </a:lnTo>
                      <a:lnTo>
                        <a:pt x="368" y="92"/>
                      </a:lnTo>
                      <a:lnTo>
                        <a:pt x="378" y="90"/>
                      </a:lnTo>
                      <a:lnTo>
                        <a:pt x="389" y="87"/>
                      </a:lnTo>
                      <a:lnTo>
                        <a:pt x="400" y="87"/>
                      </a:lnTo>
                      <a:lnTo>
                        <a:pt x="411" y="87"/>
                      </a:lnTo>
                      <a:lnTo>
                        <a:pt x="424" y="89"/>
                      </a:lnTo>
                      <a:lnTo>
                        <a:pt x="436" y="92"/>
                      </a:lnTo>
                      <a:lnTo>
                        <a:pt x="449" y="95"/>
                      </a:lnTo>
                      <a:lnTo>
                        <a:pt x="463" y="100"/>
                      </a:lnTo>
                      <a:lnTo>
                        <a:pt x="476" y="105"/>
                      </a:lnTo>
                      <a:lnTo>
                        <a:pt x="489" y="112"/>
                      </a:lnTo>
                      <a:lnTo>
                        <a:pt x="510" y="123"/>
                      </a:lnTo>
                      <a:lnTo>
                        <a:pt x="528" y="137"/>
                      </a:lnTo>
                      <a:lnTo>
                        <a:pt x="546" y="151"/>
                      </a:lnTo>
                      <a:lnTo>
                        <a:pt x="564" y="167"/>
                      </a:lnTo>
                      <a:lnTo>
                        <a:pt x="580" y="183"/>
                      </a:lnTo>
                      <a:lnTo>
                        <a:pt x="595" y="201"/>
                      </a:lnTo>
                      <a:lnTo>
                        <a:pt x="610" y="221"/>
                      </a:lnTo>
                      <a:lnTo>
                        <a:pt x="623" y="242"/>
                      </a:lnTo>
                      <a:lnTo>
                        <a:pt x="697" y="199"/>
                      </a:lnTo>
                      <a:lnTo>
                        <a:pt x="690" y="187"/>
                      </a:lnTo>
                      <a:lnTo>
                        <a:pt x="683" y="176"/>
                      </a:lnTo>
                      <a:lnTo>
                        <a:pt x="676" y="164"/>
                      </a:lnTo>
                      <a:lnTo>
                        <a:pt x="667" y="153"/>
                      </a:lnTo>
                      <a:lnTo>
                        <a:pt x="648" y="131"/>
                      </a:lnTo>
                      <a:lnTo>
                        <a:pt x="627" y="109"/>
                      </a:lnTo>
                      <a:lnTo>
                        <a:pt x="603" y="89"/>
                      </a:lnTo>
                      <a:lnTo>
                        <a:pt x="578" y="70"/>
                      </a:lnTo>
                      <a:lnTo>
                        <a:pt x="551" y="52"/>
                      </a:lnTo>
                      <a:lnTo>
                        <a:pt x="52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Freeform 203">
                  <a:extLst>
                    <a:ext uri="{FF2B5EF4-FFF2-40B4-BE49-F238E27FC236}">
                      <a16:creationId xmlns:a16="http://schemas.microsoft.com/office/drawing/2014/main" id="{0B1F1058-2EC7-4825-8FF7-2FE339C7662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1" y="3583"/>
                  <a:ext cx="43" cy="70"/>
                </a:xfrm>
                <a:custGeom>
                  <a:avLst/>
                  <a:gdLst>
                    <a:gd name="T0" fmla="*/ 0 w 390"/>
                    <a:gd name="T1" fmla="*/ 0 h 627"/>
                    <a:gd name="T2" fmla="*/ 0 w 390"/>
                    <a:gd name="T3" fmla="*/ 0 h 627"/>
                    <a:gd name="T4" fmla="*/ 0 w 390"/>
                    <a:gd name="T5" fmla="*/ 0 h 627"/>
                    <a:gd name="T6" fmla="*/ 0 w 390"/>
                    <a:gd name="T7" fmla="*/ 0 h 627"/>
                    <a:gd name="T8" fmla="*/ 0 w 390"/>
                    <a:gd name="T9" fmla="*/ 0 h 6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0" h="627">
                      <a:moveTo>
                        <a:pt x="0" y="580"/>
                      </a:moveTo>
                      <a:lnTo>
                        <a:pt x="88" y="627"/>
                      </a:lnTo>
                      <a:lnTo>
                        <a:pt x="390" y="46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Freeform 204">
                  <a:extLst>
                    <a:ext uri="{FF2B5EF4-FFF2-40B4-BE49-F238E27FC236}">
                      <a16:creationId xmlns:a16="http://schemas.microsoft.com/office/drawing/2014/main" id="{13848522-82D3-43BE-80E9-E2A3AE4D43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62" y="3595"/>
                  <a:ext cx="62" cy="79"/>
                </a:xfrm>
                <a:custGeom>
                  <a:avLst/>
                  <a:gdLst>
                    <a:gd name="T0" fmla="*/ 0 w 558"/>
                    <a:gd name="T1" fmla="*/ 0 h 710"/>
                    <a:gd name="T2" fmla="*/ 0 w 558"/>
                    <a:gd name="T3" fmla="*/ 0 h 710"/>
                    <a:gd name="T4" fmla="*/ 0 w 558"/>
                    <a:gd name="T5" fmla="*/ 0 h 710"/>
                    <a:gd name="T6" fmla="*/ 0 w 558"/>
                    <a:gd name="T7" fmla="*/ 0 h 710"/>
                    <a:gd name="T8" fmla="*/ 0 w 558"/>
                    <a:gd name="T9" fmla="*/ 0 h 710"/>
                    <a:gd name="T10" fmla="*/ 0 w 558"/>
                    <a:gd name="T11" fmla="*/ 0 h 710"/>
                    <a:gd name="T12" fmla="*/ 0 w 558"/>
                    <a:gd name="T13" fmla="*/ 0 h 710"/>
                    <a:gd name="T14" fmla="*/ 0 w 558"/>
                    <a:gd name="T15" fmla="*/ 0 h 710"/>
                    <a:gd name="T16" fmla="*/ 0 w 558"/>
                    <a:gd name="T17" fmla="*/ 0 h 7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8" h="710">
                      <a:moveTo>
                        <a:pt x="103" y="75"/>
                      </a:moveTo>
                      <a:lnTo>
                        <a:pt x="263" y="159"/>
                      </a:lnTo>
                      <a:lnTo>
                        <a:pt x="0" y="665"/>
                      </a:lnTo>
                      <a:lnTo>
                        <a:pt x="87" y="710"/>
                      </a:lnTo>
                      <a:lnTo>
                        <a:pt x="350" y="204"/>
                      </a:lnTo>
                      <a:lnTo>
                        <a:pt x="508" y="286"/>
                      </a:lnTo>
                      <a:lnTo>
                        <a:pt x="558" y="218"/>
                      </a:lnTo>
                      <a:lnTo>
                        <a:pt x="142" y="0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Freeform 205">
                  <a:extLst>
                    <a:ext uri="{FF2B5EF4-FFF2-40B4-BE49-F238E27FC236}">
                      <a16:creationId xmlns:a16="http://schemas.microsoft.com/office/drawing/2014/main" id="{0A5D79CB-557D-4850-9020-F2E2E0826F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21" y="3624"/>
                  <a:ext cx="67" cy="82"/>
                </a:xfrm>
                <a:custGeom>
                  <a:avLst/>
                  <a:gdLst>
                    <a:gd name="T0" fmla="*/ 0 w 603"/>
                    <a:gd name="T1" fmla="*/ 0 h 737"/>
                    <a:gd name="T2" fmla="*/ 0 w 603"/>
                    <a:gd name="T3" fmla="*/ 0 h 737"/>
                    <a:gd name="T4" fmla="*/ 0 w 603"/>
                    <a:gd name="T5" fmla="*/ 0 h 737"/>
                    <a:gd name="T6" fmla="*/ 0 w 603"/>
                    <a:gd name="T7" fmla="*/ 0 h 737"/>
                    <a:gd name="T8" fmla="*/ 0 w 603"/>
                    <a:gd name="T9" fmla="*/ 0 h 737"/>
                    <a:gd name="T10" fmla="*/ 0 w 603"/>
                    <a:gd name="T11" fmla="*/ 0 h 737"/>
                    <a:gd name="T12" fmla="*/ 0 w 603"/>
                    <a:gd name="T13" fmla="*/ 0 h 737"/>
                    <a:gd name="T14" fmla="*/ 0 w 603"/>
                    <a:gd name="T15" fmla="*/ 0 h 737"/>
                    <a:gd name="T16" fmla="*/ 0 w 603"/>
                    <a:gd name="T17" fmla="*/ 0 h 737"/>
                    <a:gd name="T18" fmla="*/ 0 w 603"/>
                    <a:gd name="T19" fmla="*/ 0 h 737"/>
                    <a:gd name="T20" fmla="*/ 0 w 603"/>
                    <a:gd name="T21" fmla="*/ 0 h 737"/>
                    <a:gd name="T22" fmla="*/ 0 w 603"/>
                    <a:gd name="T23" fmla="*/ 0 h 737"/>
                    <a:gd name="T24" fmla="*/ 0 w 603"/>
                    <a:gd name="T25" fmla="*/ 0 h 737"/>
                    <a:gd name="T26" fmla="*/ 0 w 603"/>
                    <a:gd name="T27" fmla="*/ 0 h 737"/>
                    <a:gd name="T28" fmla="*/ 0 w 603"/>
                    <a:gd name="T29" fmla="*/ 0 h 737"/>
                    <a:gd name="T30" fmla="*/ 0 w 603"/>
                    <a:gd name="T31" fmla="*/ 0 h 737"/>
                    <a:gd name="T32" fmla="*/ 0 w 603"/>
                    <a:gd name="T33" fmla="*/ 0 h 737"/>
                    <a:gd name="T34" fmla="*/ 0 w 603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3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3" y="268"/>
                      </a:lnTo>
                      <a:lnTo>
                        <a:pt x="502" y="214"/>
                      </a:lnTo>
                      <a:lnTo>
                        <a:pt x="283" y="349"/>
                      </a:lnTo>
                      <a:lnTo>
                        <a:pt x="259" y="365"/>
                      </a:lnTo>
                      <a:lnTo>
                        <a:pt x="237" y="380"/>
                      </a:lnTo>
                      <a:lnTo>
                        <a:pt x="220" y="394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7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2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Freeform 206">
                  <a:extLst>
                    <a:ext uri="{FF2B5EF4-FFF2-40B4-BE49-F238E27FC236}">
                      <a16:creationId xmlns:a16="http://schemas.microsoft.com/office/drawing/2014/main" id="{29EE991B-055E-4912-8813-1BFAA388139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196" y="3679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8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0" y="499"/>
                      </a:lnTo>
                      <a:lnTo>
                        <a:pt x="430" y="515"/>
                      </a:lnTo>
                      <a:lnTo>
                        <a:pt x="419" y="528"/>
                      </a:lnTo>
                      <a:lnTo>
                        <a:pt x="408" y="540"/>
                      </a:lnTo>
                      <a:lnTo>
                        <a:pt x="396" y="552"/>
                      </a:lnTo>
                      <a:lnTo>
                        <a:pt x="384" y="564"/>
                      </a:lnTo>
                      <a:lnTo>
                        <a:pt x="374" y="571"/>
                      </a:lnTo>
                      <a:lnTo>
                        <a:pt x="365" y="578"/>
                      </a:lnTo>
                      <a:lnTo>
                        <a:pt x="355" y="584"/>
                      </a:lnTo>
                      <a:lnTo>
                        <a:pt x="343" y="588"/>
                      </a:lnTo>
                      <a:lnTo>
                        <a:pt x="333" y="593"/>
                      </a:lnTo>
                      <a:lnTo>
                        <a:pt x="322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9" y="598"/>
                      </a:lnTo>
                      <a:lnTo>
                        <a:pt x="277" y="597"/>
                      </a:lnTo>
                      <a:lnTo>
                        <a:pt x="264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8" y="585"/>
                      </a:lnTo>
                      <a:lnTo>
                        <a:pt x="214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8" y="560"/>
                      </a:lnTo>
                      <a:lnTo>
                        <a:pt x="168" y="554"/>
                      </a:lnTo>
                      <a:lnTo>
                        <a:pt x="158" y="546"/>
                      </a:lnTo>
                      <a:lnTo>
                        <a:pt x="149" y="539"/>
                      </a:lnTo>
                      <a:lnTo>
                        <a:pt x="142" y="531"/>
                      </a:lnTo>
                      <a:lnTo>
                        <a:pt x="134" y="523"/>
                      </a:lnTo>
                      <a:lnTo>
                        <a:pt x="127" y="515"/>
                      </a:lnTo>
                      <a:lnTo>
                        <a:pt x="120" y="507"/>
                      </a:lnTo>
                      <a:lnTo>
                        <a:pt x="116" y="499"/>
                      </a:lnTo>
                      <a:lnTo>
                        <a:pt x="110" y="490"/>
                      </a:lnTo>
                      <a:lnTo>
                        <a:pt x="107" y="481"/>
                      </a:lnTo>
                      <a:lnTo>
                        <a:pt x="104" y="472"/>
                      </a:lnTo>
                      <a:lnTo>
                        <a:pt x="102" y="463"/>
                      </a:lnTo>
                      <a:lnTo>
                        <a:pt x="99" y="454"/>
                      </a:lnTo>
                      <a:lnTo>
                        <a:pt x="98" y="445"/>
                      </a:lnTo>
                      <a:lnTo>
                        <a:pt x="98" y="434"/>
                      </a:lnTo>
                      <a:lnTo>
                        <a:pt x="98" y="423"/>
                      </a:lnTo>
                      <a:lnTo>
                        <a:pt x="98" y="412"/>
                      </a:lnTo>
                      <a:lnTo>
                        <a:pt x="99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7" y="325"/>
                      </a:lnTo>
                      <a:lnTo>
                        <a:pt x="127" y="297"/>
                      </a:lnTo>
                      <a:lnTo>
                        <a:pt x="141" y="269"/>
                      </a:lnTo>
                      <a:lnTo>
                        <a:pt x="155" y="239"/>
                      </a:lnTo>
                      <a:lnTo>
                        <a:pt x="168" y="213"/>
                      </a:lnTo>
                      <a:lnTo>
                        <a:pt x="183" y="190"/>
                      </a:lnTo>
                      <a:lnTo>
                        <a:pt x="196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8" y="97"/>
                      </a:lnTo>
                      <a:lnTo>
                        <a:pt x="285" y="93"/>
                      </a:lnTo>
                      <a:lnTo>
                        <a:pt x="294" y="91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6"/>
                      </a:lnTo>
                      <a:lnTo>
                        <a:pt x="333" y="85"/>
                      </a:lnTo>
                      <a:lnTo>
                        <a:pt x="343" y="85"/>
                      </a:lnTo>
                      <a:lnTo>
                        <a:pt x="355" y="86"/>
                      </a:lnTo>
                      <a:lnTo>
                        <a:pt x="365" y="87"/>
                      </a:lnTo>
                      <a:lnTo>
                        <a:pt x="376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7" y="100"/>
                      </a:lnTo>
                      <a:lnTo>
                        <a:pt x="417" y="104"/>
                      </a:lnTo>
                      <a:lnTo>
                        <a:pt x="427" y="108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2" y="129"/>
                      </a:lnTo>
                      <a:lnTo>
                        <a:pt x="471" y="136"/>
                      </a:lnTo>
                      <a:lnTo>
                        <a:pt x="481" y="144"/>
                      </a:lnTo>
                      <a:lnTo>
                        <a:pt x="490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1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5" y="211"/>
                      </a:lnTo>
                      <a:lnTo>
                        <a:pt x="527" y="222"/>
                      </a:lnTo>
                      <a:lnTo>
                        <a:pt x="530" y="235"/>
                      </a:lnTo>
                      <a:lnTo>
                        <a:pt x="532" y="247"/>
                      </a:lnTo>
                      <a:lnTo>
                        <a:pt x="532" y="259"/>
                      </a:lnTo>
                      <a:close/>
                      <a:moveTo>
                        <a:pt x="50" y="199"/>
                      </a:moveTo>
                      <a:lnTo>
                        <a:pt x="41" y="217"/>
                      </a:lnTo>
                      <a:lnTo>
                        <a:pt x="34" y="233"/>
                      </a:lnTo>
                      <a:lnTo>
                        <a:pt x="27" y="251"/>
                      </a:lnTo>
                      <a:lnTo>
                        <a:pt x="20" y="268"/>
                      </a:lnTo>
                      <a:lnTo>
                        <a:pt x="15" y="285"/>
                      </a:lnTo>
                      <a:lnTo>
                        <a:pt x="10" y="301"/>
                      </a:lnTo>
                      <a:lnTo>
                        <a:pt x="7" y="318"/>
                      </a:lnTo>
                      <a:lnTo>
                        <a:pt x="5" y="334"/>
                      </a:lnTo>
                      <a:lnTo>
                        <a:pt x="2" y="351"/>
                      </a:lnTo>
                      <a:lnTo>
                        <a:pt x="1" y="367"/>
                      </a:lnTo>
                      <a:lnTo>
                        <a:pt x="0" y="383"/>
                      </a:lnTo>
                      <a:lnTo>
                        <a:pt x="1" y="400"/>
                      </a:lnTo>
                      <a:lnTo>
                        <a:pt x="2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1" y="464"/>
                      </a:lnTo>
                      <a:lnTo>
                        <a:pt x="16" y="479"/>
                      </a:lnTo>
                      <a:lnTo>
                        <a:pt x="20" y="493"/>
                      </a:lnTo>
                      <a:lnTo>
                        <a:pt x="26" y="507"/>
                      </a:lnTo>
                      <a:lnTo>
                        <a:pt x="31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4" y="555"/>
                      </a:lnTo>
                      <a:lnTo>
                        <a:pt x="61" y="565"/>
                      </a:lnTo>
                      <a:lnTo>
                        <a:pt x="71" y="576"/>
                      </a:lnTo>
                      <a:lnTo>
                        <a:pt x="81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8" y="614"/>
                      </a:lnTo>
                      <a:lnTo>
                        <a:pt x="133" y="623"/>
                      </a:lnTo>
                      <a:lnTo>
                        <a:pt x="147" y="632"/>
                      </a:lnTo>
                      <a:lnTo>
                        <a:pt x="163" y="641"/>
                      </a:lnTo>
                      <a:lnTo>
                        <a:pt x="181" y="649"/>
                      </a:lnTo>
                      <a:lnTo>
                        <a:pt x="197" y="657"/>
                      </a:lnTo>
                      <a:lnTo>
                        <a:pt x="214" y="664"/>
                      </a:lnTo>
                      <a:lnTo>
                        <a:pt x="231" y="670"/>
                      </a:lnTo>
                      <a:lnTo>
                        <a:pt x="246" y="674"/>
                      </a:lnTo>
                      <a:lnTo>
                        <a:pt x="262" y="677"/>
                      </a:lnTo>
                      <a:lnTo>
                        <a:pt x="278" y="680"/>
                      </a:lnTo>
                      <a:lnTo>
                        <a:pt x="293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2" y="678"/>
                      </a:lnTo>
                      <a:lnTo>
                        <a:pt x="368" y="675"/>
                      </a:lnTo>
                      <a:lnTo>
                        <a:pt x="382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6" y="654"/>
                      </a:lnTo>
                      <a:lnTo>
                        <a:pt x="438" y="647"/>
                      </a:lnTo>
                      <a:lnTo>
                        <a:pt x="451" y="641"/>
                      </a:lnTo>
                      <a:lnTo>
                        <a:pt x="462" y="633"/>
                      </a:lnTo>
                      <a:lnTo>
                        <a:pt x="473" y="625"/>
                      </a:lnTo>
                      <a:lnTo>
                        <a:pt x="483" y="616"/>
                      </a:lnTo>
                      <a:lnTo>
                        <a:pt x="494" y="606"/>
                      </a:lnTo>
                      <a:lnTo>
                        <a:pt x="504" y="596"/>
                      </a:lnTo>
                      <a:lnTo>
                        <a:pt x="514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1" y="383"/>
                      </a:lnTo>
                      <a:lnTo>
                        <a:pt x="624" y="367"/>
                      </a:lnTo>
                      <a:lnTo>
                        <a:pt x="628" y="353"/>
                      </a:lnTo>
                      <a:lnTo>
                        <a:pt x="631" y="338"/>
                      </a:lnTo>
                      <a:lnTo>
                        <a:pt x="632" y="323"/>
                      </a:lnTo>
                      <a:lnTo>
                        <a:pt x="633" y="309"/>
                      </a:lnTo>
                      <a:lnTo>
                        <a:pt x="634" y="295"/>
                      </a:lnTo>
                      <a:lnTo>
                        <a:pt x="633" y="280"/>
                      </a:lnTo>
                      <a:lnTo>
                        <a:pt x="632" y="267"/>
                      </a:lnTo>
                      <a:lnTo>
                        <a:pt x="631" y="254"/>
                      </a:lnTo>
                      <a:lnTo>
                        <a:pt x="628" y="240"/>
                      </a:lnTo>
                      <a:lnTo>
                        <a:pt x="624" y="224"/>
                      </a:lnTo>
                      <a:lnTo>
                        <a:pt x="620" y="209"/>
                      </a:lnTo>
                      <a:lnTo>
                        <a:pt x="614" y="194"/>
                      </a:lnTo>
                      <a:lnTo>
                        <a:pt x="609" y="180"/>
                      </a:lnTo>
                      <a:lnTo>
                        <a:pt x="602" y="166"/>
                      </a:lnTo>
                      <a:lnTo>
                        <a:pt x="594" y="152"/>
                      </a:lnTo>
                      <a:lnTo>
                        <a:pt x="585" y="139"/>
                      </a:lnTo>
                      <a:lnTo>
                        <a:pt x="576" y="126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3" y="90"/>
                      </a:lnTo>
                      <a:lnTo>
                        <a:pt x="530" y="78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0"/>
                      </a:lnTo>
                      <a:lnTo>
                        <a:pt x="437" y="24"/>
                      </a:lnTo>
                      <a:lnTo>
                        <a:pt x="423" y="18"/>
                      </a:lnTo>
                      <a:lnTo>
                        <a:pt x="407" y="13"/>
                      </a:lnTo>
                      <a:lnTo>
                        <a:pt x="393" y="9"/>
                      </a:lnTo>
                      <a:lnTo>
                        <a:pt x="377" y="6"/>
                      </a:lnTo>
                      <a:lnTo>
                        <a:pt x="362" y="4"/>
                      </a:lnTo>
                      <a:lnTo>
                        <a:pt x="348" y="1"/>
                      </a:lnTo>
                      <a:lnTo>
                        <a:pt x="332" y="0"/>
                      </a:lnTo>
                      <a:lnTo>
                        <a:pt x="318" y="0"/>
                      </a:lnTo>
                      <a:lnTo>
                        <a:pt x="303" y="1"/>
                      </a:lnTo>
                      <a:lnTo>
                        <a:pt x="290" y="3"/>
                      </a:lnTo>
                      <a:lnTo>
                        <a:pt x="275" y="6"/>
                      </a:lnTo>
                      <a:lnTo>
                        <a:pt x="261" y="8"/>
                      </a:lnTo>
                      <a:lnTo>
                        <a:pt x="248" y="13"/>
                      </a:lnTo>
                      <a:lnTo>
                        <a:pt x="234" y="17"/>
                      </a:lnTo>
                      <a:lnTo>
                        <a:pt x="221" y="23"/>
                      </a:lnTo>
                      <a:lnTo>
                        <a:pt x="207" y="29"/>
                      </a:lnTo>
                      <a:lnTo>
                        <a:pt x="194" y="36"/>
                      </a:lnTo>
                      <a:lnTo>
                        <a:pt x="182" y="45"/>
                      </a:lnTo>
                      <a:lnTo>
                        <a:pt x="170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5"/>
                      </a:lnTo>
                      <a:lnTo>
                        <a:pt x="110" y="108"/>
                      </a:lnTo>
                      <a:lnTo>
                        <a:pt x="99" y="122"/>
                      </a:lnTo>
                      <a:lnTo>
                        <a:pt x="89" y="135"/>
                      </a:lnTo>
                      <a:lnTo>
                        <a:pt x="79" y="150"/>
                      </a:lnTo>
                      <a:lnTo>
                        <a:pt x="69" y="165"/>
                      </a:lnTo>
                      <a:lnTo>
                        <a:pt x="59" y="182"/>
                      </a:lnTo>
                      <a:lnTo>
                        <a:pt x="50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Freeform 207">
                  <a:extLst>
                    <a:ext uri="{FF2B5EF4-FFF2-40B4-BE49-F238E27FC236}">
                      <a16:creationId xmlns:a16="http://schemas.microsoft.com/office/drawing/2014/main" id="{92BB983E-0A82-49BA-8765-80759CB0FAD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60" y="3708"/>
                  <a:ext cx="72" cy="70"/>
                </a:xfrm>
                <a:custGeom>
                  <a:avLst/>
                  <a:gdLst>
                    <a:gd name="T0" fmla="*/ 0 w 647"/>
                    <a:gd name="T1" fmla="*/ 0 h 622"/>
                    <a:gd name="T2" fmla="*/ 0 w 647"/>
                    <a:gd name="T3" fmla="*/ 0 h 622"/>
                    <a:gd name="T4" fmla="*/ 0 w 647"/>
                    <a:gd name="T5" fmla="*/ 0 h 622"/>
                    <a:gd name="T6" fmla="*/ 0 w 647"/>
                    <a:gd name="T7" fmla="*/ 0 h 622"/>
                    <a:gd name="T8" fmla="*/ 0 w 647"/>
                    <a:gd name="T9" fmla="*/ 0 h 622"/>
                    <a:gd name="T10" fmla="*/ 0 w 647"/>
                    <a:gd name="T11" fmla="*/ 0 h 622"/>
                    <a:gd name="T12" fmla="*/ 0 w 647"/>
                    <a:gd name="T13" fmla="*/ 0 h 622"/>
                    <a:gd name="T14" fmla="*/ 0 w 647"/>
                    <a:gd name="T15" fmla="*/ 0 h 622"/>
                    <a:gd name="T16" fmla="*/ 0 w 647"/>
                    <a:gd name="T17" fmla="*/ 0 h 622"/>
                    <a:gd name="T18" fmla="*/ 0 w 647"/>
                    <a:gd name="T19" fmla="*/ 0 h 622"/>
                    <a:gd name="T20" fmla="*/ 0 w 647"/>
                    <a:gd name="T21" fmla="*/ 0 h 6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47" h="622">
                      <a:moveTo>
                        <a:pt x="0" y="577"/>
                      </a:moveTo>
                      <a:lnTo>
                        <a:pt x="89" y="622"/>
                      </a:lnTo>
                      <a:lnTo>
                        <a:pt x="228" y="356"/>
                      </a:lnTo>
                      <a:lnTo>
                        <a:pt x="429" y="461"/>
                      </a:lnTo>
                      <a:lnTo>
                        <a:pt x="468" y="387"/>
                      </a:lnTo>
                      <a:lnTo>
                        <a:pt x="266" y="282"/>
                      </a:lnTo>
                      <a:lnTo>
                        <a:pt x="351" y="119"/>
                      </a:lnTo>
                      <a:lnTo>
                        <a:pt x="596" y="246"/>
                      </a:lnTo>
                      <a:lnTo>
                        <a:pt x="647" y="179"/>
                      </a:lnTo>
                      <a:lnTo>
                        <a:pt x="300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Freeform 208">
                  <a:extLst>
                    <a:ext uri="{FF2B5EF4-FFF2-40B4-BE49-F238E27FC236}">
                      <a16:creationId xmlns:a16="http://schemas.microsoft.com/office/drawing/2014/main" id="{29F7C762-7E74-4D4B-9074-9E63DF9354A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34" y="3535"/>
                  <a:ext cx="62" cy="79"/>
                </a:xfrm>
                <a:custGeom>
                  <a:avLst/>
                  <a:gdLst>
                    <a:gd name="T0" fmla="*/ 0 w 556"/>
                    <a:gd name="T1" fmla="*/ 0 h 709"/>
                    <a:gd name="T2" fmla="*/ 0 w 556"/>
                    <a:gd name="T3" fmla="*/ 0 h 709"/>
                    <a:gd name="T4" fmla="*/ 0 w 556"/>
                    <a:gd name="T5" fmla="*/ 0 h 709"/>
                    <a:gd name="T6" fmla="*/ 0 w 556"/>
                    <a:gd name="T7" fmla="*/ 0 h 709"/>
                    <a:gd name="T8" fmla="*/ 0 w 556"/>
                    <a:gd name="T9" fmla="*/ 0 h 709"/>
                    <a:gd name="T10" fmla="*/ 0 w 556"/>
                    <a:gd name="T11" fmla="*/ 0 h 709"/>
                    <a:gd name="T12" fmla="*/ 0 w 556"/>
                    <a:gd name="T13" fmla="*/ 0 h 709"/>
                    <a:gd name="T14" fmla="*/ 0 w 556"/>
                    <a:gd name="T15" fmla="*/ 0 h 709"/>
                    <a:gd name="T16" fmla="*/ 0 w 556"/>
                    <a:gd name="T17" fmla="*/ 0 h 7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56" h="709">
                      <a:moveTo>
                        <a:pt x="102" y="74"/>
                      </a:moveTo>
                      <a:lnTo>
                        <a:pt x="263" y="158"/>
                      </a:lnTo>
                      <a:lnTo>
                        <a:pt x="0" y="665"/>
                      </a:lnTo>
                      <a:lnTo>
                        <a:pt x="86" y="709"/>
                      </a:lnTo>
                      <a:lnTo>
                        <a:pt x="349" y="203"/>
                      </a:lnTo>
                      <a:lnTo>
                        <a:pt x="508" y="286"/>
                      </a:lnTo>
                      <a:lnTo>
                        <a:pt x="556" y="217"/>
                      </a:lnTo>
                      <a:lnTo>
                        <a:pt x="140" y="0"/>
                      </a:lnTo>
                      <a:lnTo>
                        <a:pt x="102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Freeform 209">
                  <a:extLst>
                    <a:ext uri="{FF2B5EF4-FFF2-40B4-BE49-F238E27FC236}">
                      <a16:creationId xmlns:a16="http://schemas.microsoft.com/office/drawing/2014/main" id="{9B72DA5F-E1C8-47B1-AD81-C6DBB358535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24" y="3806"/>
                  <a:ext cx="70" cy="77"/>
                </a:xfrm>
                <a:custGeom>
                  <a:avLst/>
                  <a:gdLst>
                    <a:gd name="T0" fmla="*/ 0 w 631"/>
                    <a:gd name="T1" fmla="*/ 0 h 692"/>
                    <a:gd name="T2" fmla="*/ 0 w 631"/>
                    <a:gd name="T3" fmla="*/ 0 h 692"/>
                    <a:gd name="T4" fmla="*/ 0 w 631"/>
                    <a:gd name="T5" fmla="*/ 0 h 692"/>
                    <a:gd name="T6" fmla="*/ 0 w 631"/>
                    <a:gd name="T7" fmla="*/ 0 h 692"/>
                    <a:gd name="T8" fmla="*/ 0 w 631"/>
                    <a:gd name="T9" fmla="*/ 0 h 692"/>
                    <a:gd name="T10" fmla="*/ 0 w 631"/>
                    <a:gd name="T11" fmla="*/ 0 h 692"/>
                    <a:gd name="T12" fmla="*/ 0 w 631"/>
                    <a:gd name="T13" fmla="*/ 0 h 692"/>
                    <a:gd name="T14" fmla="*/ 0 w 631"/>
                    <a:gd name="T15" fmla="*/ 0 h 692"/>
                    <a:gd name="T16" fmla="*/ 0 w 631"/>
                    <a:gd name="T17" fmla="*/ 0 h 692"/>
                    <a:gd name="T18" fmla="*/ 0 w 631"/>
                    <a:gd name="T19" fmla="*/ 0 h 692"/>
                    <a:gd name="T20" fmla="*/ 0 w 631"/>
                    <a:gd name="T21" fmla="*/ 0 h 692"/>
                    <a:gd name="T22" fmla="*/ 0 w 631"/>
                    <a:gd name="T23" fmla="*/ 0 h 692"/>
                    <a:gd name="T24" fmla="*/ 0 w 631"/>
                    <a:gd name="T25" fmla="*/ 0 h 692"/>
                    <a:gd name="T26" fmla="*/ 0 w 631"/>
                    <a:gd name="T27" fmla="*/ 0 h 692"/>
                    <a:gd name="T28" fmla="*/ 0 w 631"/>
                    <a:gd name="T29" fmla="*/ 0 h 692"/>
                    <a:gd name="T30" fmla="*/ 0 w 631"/>
                    <a:gd name="T31" fmla="*/ 0 h 692"/>
                    <a:gd name="T32" fmla="*/ 0 w 631"/>
                    <a:gd name="T33" fmla="*/ 0 h 692"/>
                    <a:gd name="T34" fmla="*/ 0 w 631"/>
                    <a:gd name="T35" fmla="*/ 0 h 692"/>
                    <a:gd name="T36" fmla="*/ 0 w 631"/>
                    <a:gd name="T37" fmla="*/ 0 h 692"/>
                    <a:gd name="T38" fmla="*/ 0 w 631"/>
                    <a:gd name="T39" fmla="*/ 0 h 692"/>
                    <a:gd name="T40" fmla="*/ 0 w 631"/>
                    <a:gd name="T41" fmla="*/ 0 h 692"/>
                    <a:gd name="T42" fmla="*/ 0 w 631"/>
                    <a:gd name="T43" fmla="*/ 0 h 692"/>
                    <a:gd name="T44" fmla="*/ 0 w 631"/>
                    <a:gd name="T45" fmla="*/ 0 h 692"/>
                    <a:gd name="T46" fmla="*/ 0 w 631"/>
                    <a:gd name="T47" fmla="*/ 0 h 692"/>
                    <a:gd name="T48" fmla="*/ 0 w 631"/>
                    <a:gd name="T49" fmla="*/ 0 h 692"/>
                    <a:gd name="T50" fmla="*/ 0 w 631"/>
                    <a:gd name="T51" fmla="*/ 0 h 692"/>
                    <a:gd name="T52" fmla="*/ 0 w 631"/>
                    <a:gd name="T53" fmla="*/ 0 h 692"/>
                    <a:gd name="T54" fmla="*/ 0 w 631"/>
                    <a:gd name="T55" fmla="*/ 0 h 692"/>
                    <a:gd name="T56" fmla="*/ 0 w 631"/>
                    <a:gd name="T57" fmla="*/ 0 h 692"/>
                    <a:gd name="T58" fmla="*/ 0 w 631"/>
                    <a:gd name="T59" fmla="*/ 0 h 692"/>
                    <a:gd name="T60" fmla="*/ 0 w 631"/>
                    <a:gd name="T61" fmla="*/ 0 h 692"/>
                    <a:gd name="T62" fmla="*/ 0 w 631"/>
                    <a:gd name="T63" fmla="*/ 0 h 692"/>
                    <a:gd name="T64" fmla="*/ 0 w 631"/>
                    <a:gd name="T65" fmla="*/ 0 h 692"/>
                    <a:gd name="T66" fmla="*/ 0 w 631"/>
                    <a:gd name="T67" fmla="*/ 0 h 692"/>
                    <a:gd name="T68" fmla="*/ 0 w 631"/>
                    <a:gd name="T69" fmla="*/ 0 h 692"/>
                    <a:gd name="T70" fmla="*/ 0 w 631"/>
                    <a:gd name="T71" fmla="*/ 0 h 692"/>
                    <a:gd name="T72" fmla="*/ 0 w 631"/>
                    <a:gd name="T73" fmla="*/ 0 h 692"/>
                    <a:gd name="T74" fmla="*/ 0 w 631"/>
                    <a:gd name="T75" fmla="*/ 0 h 692"/>
                    <a:gd name="T76" fmla="*/ 0 w 631"/>
                    <a:gd name="T77" fmla="*/ 0 h 692"/>
                    <a:gd name="T78" fmla="*/ 0 w 631"/>
                    <a:gd name="T79" fmla="*/ 0 h 692"/>
                    <a:gd name="T80" fmla="*/ 0 w 631"/>
                    <a:gd name="T81" fmla="*/ 0 h 692"/>
                    <a:gd name="T82" fmla="*/ 0 w 631"/>
                    <a:gd name="T83" fmla="*/ 0 h 692"/>
                    <a:gd name="T84" fmla="*/ 0 w 631"/>
                    <a:gd name="T85" fmla="*/ 0 h 692"/>
                    <a:gd name="T86" fmla="*/ 0 w 631"/>
                    <a:gd name="T87" fmla="*/ 0 h 692"/>
                    <a:gd name="T88" fmla="*/ 0 w 631"/>
                    <a:gd name="T89" fmla="*/ 0 h 692"/>
                    <a:gd name="T90" fmla="*/ 0 w 631"/>
                    <a:gd name="T91" fmla="*/ 0 h 692"/>
                    <a:gd name="T92" fmla="*/ 0 w 631"/>
                    <a:gd name="T93" fmla="*/ 0 h 692"/>
                    <a:gd name="T94" fmla="*/ 0 w 631"/>
                    <a:gd name="T95" fmla="*/ 0 h 692"/>
                    <a:gd name="T96" fmla="*/ 0 w 631"/>
                    <a:gd name="T97" fmla="*/ 0 h 6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631" h="692">
                      <a:moveTo>
                        <a:pt x="478" y="40"/>
                      </a:moveTo>
                      <a:lnTo>
                        <a:pt x="454" y="29"/>
                      </a:lnTo>
                      <a:lnTo>
                        <a:pt x="429" y="19"/>
                      </a:lnTo>
                      <a:lnTo>
                        <a:pt x="405" y="11"/>
                      </a:lnTo>
                      <a:lnTo>
                        <a:pt x="381" y="5"/>
                      </a:lnTo>
                      <a:lnTo>
                        <a:pt x="357" y="1"/>
                      </a:lnTo>
                      <a:lnTo>
                        <a:pt x="333" y="0"/>
                      </a:lnTo>
                      <a:lnTo>
                        <a:pt x="309" y="0"/>
                      </a:lnTo>
                      <a:lnTo>
                        <a:pt x="285" y="2"/>
                      </a:lnTo>
                      <a:lnTo>
                        <a:pt x="266" y="4"/>
                      </a:lnTo>
                      <a:lnTo>
                        <a:pt x="249" y="9"/>
                      </a:lnTo>
                      <a:lnTo>
                        <a:pt x="232" y="14"/>
                      </a:lnTo>
                      <a:lnTo>
                        <a:pt x="214" y="21"/>
                      </a:lnTo>
                      <a:lnTo>
                        <a:pt x="198" y="29"/>
                      </a:lnTo>
                      <a:lnTo>
                        <a:pt x="183" y="37"/>
                      </a:lnTo>
                      <a:lnTo>
                        <a:pt x="167" y="47"/>
                      </a:lnTo>
                      <a:lnTo>
                        <a:pt x="152" y="58"/>
                      </a:lnTo>
                      <a:lnTo>
                        <a:pt x="137" y="70"/>
                      </a:lnTo>
                      <a:lnTo>
                        <a:pt x="124" y="83"/>
                      </a:lnTo>
                      <a:lnTo>
                        <a:pt x="110" y="99"/>
                      </a:lnTo>
                      <a:lnTo>
                        <a:pt x="97" y="115"/>
                      </a:lnTo>
                      <a:lnTo>
                        <a:pt x="85" y="131"/>
                      </a:lnTo>
                      <a:lnTo>
                        <a:pt x="72" y="150"/>
                      </a:lnTo>
                      <a:lnTo>
                        <a:pt x="60" y="169"/>
                      </a:lnTo>
                      <a:lnTo>
                        <a:pt x="49" y="190"/>
                      </a:lnTo>
                      <a:lnTo>
                        <a:pt x="40" y="208"/>
                      </a:lnTo>
                      <a:lnTo>
                        <a:pt x="32" y="226"/>
                      </a:lnTo>
                      <a:lnTo>
                        <a:pt x="24" y="243"/>
                      </a:lnTo>
                      <a:lnTo>
                        <a:pt x="19" y="261"/>
                      </a:lnTo>
                      <a:lnTo>
                        <a:pt x="13" y="277"/>
                      </a:lnTo>
                      <a:lnTo>
                        <a:pt x="9" y="294"/>
                      </a:lnTo>
                      <a:lnTo>
                        <a:pt x="5" y="311"/>
                      </a:lnTo>
                      <a:lnTo>
                        <a:pt x="2" y="327"/>
                      </a:lnTo>
                      <a:lnTo>
                        <a:pt x="1" y="343"/>
                      </a:lnTo>
                      <a:lnTo>
                        <a:pt x="0" y="359"/>
                      </a:lnTo>
                      <a:lnTo>
                        <a:pt x="0" y="375"/>
                      </a:lnTo>
                      <a:lnTo>
                        <a:pt x="1" y="390"/>
                      </a:lnTo>
                      <a:lnTo>
                        <a:pt x="2" y="406"/>
                      </a:lnTo>
                      <a:lnTo>
                        <a:pt x="5" y="421"/>
                      </a:lnTo>
                      <a:lnTo>
                        <a:pt x="9" y="437"/>
                      </a:lnTo>
                      <a:lnTo>
                        <a:pt x="13" y="453"/>
                      </a:lnTo>
                      <a:lnTo>
                        <a:pt x="18" y="466"/>
                      </a:lnTo>
                      <a:lnTo>
                        <a:pt x="23" y="480"/>
                      </a:lnTo>
                      <a:lnTo>
                        <a:pt x="30" y="494"/>
                      </a:lnTo>
                      <a:lnTo>
                        <a:pt x="37" y="507"/>
                      </a:lnTo>
                      <a:lnTo>
                        <a:pt x="45" y="521"/>
                      </a:lnTo>
                      <a:lnTo>
                        <a:pt x="53" y="534"/>
                      </a:lnTo>
                      <a:lnTo>
                        <a:pt x="62" y="546"/>
                      </a:lnTo>
                      <a:lnTo>
                        <a:pt x="72" y="559"/>
                      </a:lnTo>
                      <a:lnTo>
                        <a:pt x="84" y="570"/>
                      </a:lnTo>
                      <a:lnTo>
                        <a:pt x="95" y="581"/>
                      </a:lnTo>
                      <a:lnTo>
                        <a:pt x="107" y="592"/>
                      </a:lnTo>
                      <a:lnTo>
                        <a:pt x="120" y="603"/>
                      </a:lnTo>
                      <a:lnTo>
                        <a:pt x="135" y="613"/>
                      </a:lnTo>
                      <a:lnTo>
                        <a:pt x="149" y="623"/>
                      </a:lnTo>
                      <a:lnTo>
                        <a:pt x="165" y="632"/>
                      </a:lnTo>
                      <a:lnTo>
                        <a:pt x="182" y="642"/>
                      </a:lnTo>
                      <a:lnTo>
                        <a:pt x="208" y="654"/>
                      </a:lnTo>
                      <a:lnTo>
                        <a:pt x="235" y="666"/>
                      </a:lnTo>
                      <a:lnTo>
                        <a:pt x="262" y="675"/>
                      </a:lnTo>
                      <a:lnTo>
                        <a:pt x="288" y="682"/>
                      </a:lnTo>
                      <a:lnTo>
                        <a:pt x="314" y="688"/>
                      </a:lnTo>
                      <a:lnTo>
                        <a:pt x="340" y="691"/>
                      </a:lnTo>
                      <a:lnTo>
                        <a:pt x="366" y="692"/>
                      </a:lnTo>
                      <a:lnTo>
                        <a:pt x="391" y="691"/>
                      </a:lnTo>
                      <a:lnTo>
                        <a:pt x="534" y="417"/>
                      </a:lnTo>
                      <a:lnTo>
                        <a:pt x="308" y="300"/>
                      </a:lnTo>
                      <a:lnTo>
                        <a:pt x="283" y="381"/>
                      </a:lnTo>
                      <a:lnTo>
                        <a:pt x="410" y="447"/>
                      </a:lnTo>
                      <a:lnTo>
                        <a:pt x="328" y="605"/>
                      </a:lnTo>
                      <a:lnTo>
                        <a:pt x="317" y="604"/>
                      </a:lnTo>
                      <a:lnTo>
                        <a:pt x="304" y="603"/>
                      </a:lnTo>
                      <a:lnTo>
                        <a:pt x="291" y="600"/>
                      </a:lnTo>
                      <a:lnTo>
                        <a:pt x="279" y="596"/>
                      </a:lnTo>
                      <a:lnTo>
                        <a:pt x="264" y="592"/>
                      </a:lnTo>
                      <a:lnTo>
                        <a:pt x="251" y="588"/>
                      </a:lnTo>
                      <a:lnTo>
                        <a:pt x="237" y="581"/>
                      </a:lnTo>
                      <a:lnTo>
                        <a:pt x="224" y="574"/>
                      </a:lnTo>
                      <a:lnTo>
                        <a:pt x="210" y="566"/>
                      </a:lnTo>
                      <a:lnTo>
                        <a:pt x="195" y="557"/>
                      </a:lnTo>
                      <a:lnTo>
                        <a:pt x="181" y="546"/>
                      </a:lnTo>
                      <a:lnTo>
                        <a:pt x="168" y="535"/>
                      </a:lnTo>
                      <a:lnTo>
                        <a:pt x="156" y="524"/>
                      </a:lnTo>
                      <a:lnTo>
                        <a:pt x="144" y="512"/>
                      </a:lnTo>
                      <a:lnTo>
                        <a:pt x="134" y="499"/>
                      </a:lnTo>
                      <a:lnTo>
                        <a:pt x="125" y="486"/>
                      </a:lnTo>
                      <a:lnTo>
                        <a:pt x="118" y="475"/>
                      </a:lnTo>
                      <a:lnTo>
                        <a:pt x="111" y="463"/>
                      </a:lnTo>
                      <a:lnTo>
                        <a:pt x="107" y="450"/>
                      </a:lnTo>
                      <a:lnTo>
                        <a:pt x="102" y="437"/>
                      </a:lnTo>
                      <a:lnTo>
                        <a:pt x="100" y="425"/>
                      </a:lnTo>
                      <a:lnTo>
                        <a:pt x="99" y="410"/>
                      </a:lnTo>
                      <a:lnTo>
                        <a:pt x="98" y="396"/>
                      </a:lnTo>
                      <a:lnTo>
                        <a:pt x="99" y="381"/>
                      </a:lnTo>
                      <a:lnTo>
                        <a:pt x="100" y="367"/>
                      </a:lnTo>
                      <a:lnTo>
                        <a:pt x="102" y="351"/>
                      </a:lnTo>
                      <a:lnTo>
                        <a:pt x="107" y="334"/>
                      </a:lnTo>
                      <a:lnTo>
                        <a:pt x="111" y="318"/>
                      </a:lnTo>
                      <a:lnTo>
                        <a:pt x="118" y="301"/>
                      </a:lnTo>
                      <a:lnTo>
                        <a:pt x="125" y="284"/>
                      </a:lnTo>
                      <a:lnTo>
                        <a:pt x="133" y="265"/>
                      </a:lnTo>
                      <a:lnTo>
                        <a:pt x="142" y="247"/>
                      </a:lnTo>
                      <a:lnTo>
                        <a:pt x="153" y="226"/>
                      </a:lnTo>
                      <a:lnTo>
                        <a:pt x="165" y="207"/>
                      </a:lnTo>
                      <a:lnTo>
                        <a:pt x="177" y="188"/>
                      </a:lnTo>
                      <a:lnTo>
                        <a:pt x="189" y="172"/>
                      </a:lnTo>
                      <a:lnTo>
                        <a:pt x="203" y="156"/>
                      </a:lnTo>
                      <a:lnTo>
                        <a:pt x="216" y="141"/>
                      </a:lnTo>
                      <a:lnTo>
                        <a:pt x="230" y="128"/>
                      </a:lnTo>
                      <a:lnTo>
                        <a:pt x="244" y="116"/>
                      </a:lnTo>
                      <a:lnTo>
                        <a:pt x="254" y="108"/>
                      </a:lnTo>
                      <a:lnTo>
                        <a:pt x="264" y="102"/>
                      </a:lnTo>
                      <a:lnTo>
                        <a:pt x="275" y="97"/>
                      </a:lnTo>
                      <a:lnTo>
                        <a:pt x="286" y="92"/>
                      </a:lnTo>
                      <a:lnTo>
                        <a:pt x="298" y="89"/>
                      </a:lnTo>
                      <a:lnTo>
                        <a:pt x="309" y="87"/>
                      </a:lnTo>
                      <a:lnTo>
                        <a:pt x="321" y="85"/>
                      </a:lnTo>
                      <a:lnTo>
                        <a:pt x="333" y="85"/>
                      </a:lnTo>
                      <a:lnTo>
                        <a:pt x="347" y="85"/>
                      </a:lnTo>
                      <a:lnTo>
                        <a:pt x="360" y="86"/>
                      </a:lnTo>
                      <a:lnTo>
                        <a:pt x="373" y="88"/>
                      </a:lnTo>
                      <a:lnTo>
                        <a:pt x="387" y="91"/>
                      </a:lnTo>
                      <a:lnTo>
                        <a:pt x="400" y="96"/>
                      </a:lnTo>
                      <a:lnTo>
                        <a:pt x="415" y="100"/>
                      </a:lnTo>
                      <a:lnTo>
                        <a:pt x="428" y="107"/>
                      </a:lnTo>
                      <a:lnTo>
                        <a:pt x="443" y="114"/>
                      </a:lnTo>
                      <a:lnTo>
                        <a:pt x="464" y="126"/>
                      </a:lnTo>
                      <a:lnTo>
                        <a:pt x="483" y="138"/>
                      </a:lnTo>
                      <a:lnTo>
                        <a:pt x="499" y="151"/>
                      </a:lnTo>
                      <a:lnTo>
                        <a:pt x="513" y="166"/>
                      </a:lnTo>
                      <a:lnTo>
                        <a:pt x="526" y="180"/>
                      </a:lnTo>
                      <a:lnTo>
                        <a:pt x="537" y="197"/>
                      </a:lnTo>
                      <a:lnTo>
                        <a:pt x="548" y="214"/>
                      </a:lnTo>
                      <a:lnTo>
                        <a:pt x="560" y="232"/>
                      </a:lnTo>
                      <a:lnTo>
                        <a:pt x="631" y="197"/>
                      </a:lnTo>
                      <a:lnTo>
                        <a:pt x="618" y="172"/>
                      </a:lnTo>
                      <a:lnTo>
                        <a:pt x="602" y="147"/>
                      </a:lnTo>
                      <a:lnTo>
                        <a:pt x="594" y="136"/>
                      </a:lnTo>
                      <a:lnTo>
                        <a:pt x="585" y="125"/>
                      </a:lnTo>
                      <a:lnTo>
                        <a:pt x="576" y="115"/>
                      </a:lnTo>
                      <a:lnTo>
                        <a:pt x="567" y="105"/>
                      </a:lnTo>
                      <a:lnTo>
                        <a:pt x="558" y="96"/>
                      </a:lnTo>
                      <a:lnTo>
                        <a:pt x="548" y="87"/>
                      </a:lnTo>
                      <a:lnTo>
                        <a:pt x="537" y="78"/>
                      </a:lnTo>
                      <a:lnTo>
                        <a:pt x="527" y="70"/>
                      </a:lnTo>
                      <a:lnTo>
                        <a:pt x="504" y="54"/>
                      </a:lnTo>
                      <a:lnTo>
                        <a:pt x="478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Freeform 210">
                  <a:extLst>
                    <a:ext uri="{FF2B5EF4-FFF2-40B4-BE49-F238E27FC236}">
                      <a16:creationId xmlns:a16="http://schemas.microsoft.com/office/drawing/2014/main" id="{194A3C09-B137-443C-942C-98C582FED4B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3" y="3825"/>
                  <a:ext cx="67" cy="82"/>
                </a:xfrm>
                <a:custGeom>
                  <a:avLst/>
                  <a:gdLst>
                    <a:gd name="T0" fmla="*/ 0 w 604"/>
                    <a:gd name="T1" fmla="*/ 0 h 737"/>
                    <a:gd name="T2" fmla="*/ 0 w 604"/>
                    <a:gd name="T3" fmla="*/ 0 h 737"/>
                    <a:gd name="T4" fmla="*/ 0 w 604"/>
                    <a:gd name="T5" fmla="*/ 0 h 737"/>
                    <a:gd name="T6" fmla="*/ 0 w 604"/>
                    <a:gd name="T7" fmla="*/ 0 h 737"/>
                    <a:gd name="T8" fmla="*/ 0 w 604"/>
                    <a:gd name="T9" fmla="*/ 0 h 737"/>
                    <a:gd name="T10" fmla="*/ 0 w 604"/>
                    <a:gd name="T11" fmla="*/ 0 h 737"/>
                    <a:gd name="T12" fmla="*/ 0 w 604"/>
                    <a:gd name="T13" fmla="*/ 0 h 737"/>
                    <a:gd name="T14" fmla="*/ 0 w 604"/>
                    <a:gd name="T15" fmla="*/ 0 h 737"/>
                    <a:gd name="T16" fmla="*/ 0 w 604"/>
                    <a:gd name="T17" fmla="*/ 0 h 737"/>
                    <a:gd name="T18" fmla="*/ 0 w 604"/>
                    <a:gd name="T19" fmla="*/ 0 h 737"/>
                    <a:gd name="T20" fmla="*/ 0 w 604"/>
                    <a:gd name="T21" fmla="*/ 0 h 737"/>
                    <a:gd name="T22" fmla="*/ 0 w 604"/>
                    <a:gd name="T23" fmla="*/ 0 h 737"/>
                    <a:gd name="T24" fmla="*/ 0 w 604"/>
                    <a:gd name="T25" fmla="*/ 0 h 737"/>
                    <a:gd name="T26" fmla="*/ 0 w 604"/>
                    <a:gd name="T27" fmla="*/ 0 h 737"/>
                    <a:gd name="T28" fmla="*/ 0 w 604"/>
                    <a:gd name="T29" fmla="*/ 0 h 737"/>
                    <a:gd name="T30" fmla="*/ 0 w 604"/>
                    <a:gd name="T31" fmla="*/ 0 h 737"/>
                    <a:gd name="T32" fmla="*/ 0 w 604"/>
                    <a:gd name="T33" fmla="*/ 0 h 737"/>
                    <a:gd name="T34" fmla="*/ 0 w 604"/>
                    <a:gd name="T35" fmla="*/ 0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604" h="737">
                      <a:moveTo>
                        <a:pt x="122" y="456"/>
                      </a:moveTo>
                      <a:lnTo>
                        <a:pt x="0" y="689"/>
                      </a:lnTo>
                      <a:lnTo>
                        <a:pt x="92" y="737"/>
                      </a:lnTo>
                      <a:lnTo>
                        <a:pt x="213" y="505"/>
                      </a:lnTo>
                      <a:lnTo>
                        <a:pt x="604" y="267"/>
                      </a:lnTo>
                      <a:lnTo>
                        <a:pt x="502" y="215"/>
                      </a:lnTo>
                      <a:lnTo>
                        <a:pt x="283" y="349"/>
                      </a:lnTo>
                      <a:lnTo>
                        <a:pt x="259" y="364"/>
                      </a:lnTo>
                      <a:lnTo>
                        <a:pt x="237" y="381"/>
                      </a:lnTo>
                      <a:lnTo>
                        <a:pt x="220" y="393"/>
                      </a:lnTo>
                      <a:lnTo>
                        <a:pt x="213" y="398"/>
                      </a:lnTo>
                      <a:lnTo>
                        <a:pt x="214" y="390"/>
                      </a:lnTo>
                      <a:lnTo>
                        <a:pt x="215" y="369"/>
                      </a:lnTo>
                      <a:lnTo>
                        <a:pt x="216" y="341"/>
                      </a:lnTo>
                      <a:lnTo>
                        <a:pt x="215" y="312"/>
                      </a:lnTo>
                      <a:lnTo>
                        <a:pt x="201" y="57"/>
                      </a:lnTo>
                      <a:lnTo>
                        <a:pt x="93" y="0"/>
                      </a:lnTo>
                      <a:lnTo>
                        <a:pt x="122" y="4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Freeform 211">
                  <a:extLst>
                    <a:ext uri="{FF2B5EF4-FFF2-40B4-BE49-F238E27FC236}">
                      <a16:creationId xmlns:a16="http://schemas.microsoft.com/office/drawing/2014/main" id="{4A42C2CB-F2E6-4C4B-A8DF-F19A09DDC2A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573" y="3566"/>
                  <a:ext cx="73" cy="85"/>
                </a:xfrm>
                <a:custGeom>
                  <a:avLst/>
                  <a:gdLst>
                    <a:gd name="T0" fmla="*/ 0 w 660"/>
                    <a:gd name="T1" fmla="*/ 0 h 770"/>
                    <a:gd name="T2" fmla="*/ 0 w 660"/>
                    <a:gd name="T3" fmla="*/ 0 h 770"/>
                    <a:gd name="T4" fmla="*/ 0 w 660"/>
                    <a:gd name="T5" fmla="*/ 0 h 770"/>
                    <a:gd name="T6" fmla="*/ 0 w 660"/>
                    <a:gd name="T7" fmla="*/ 0 h 770"/>
                    <a:gd name="T8" fmla="*/ 0 w 660"/>
                    <a:gd name="T9" fmla="*/ 0 h 770"/>
                    <a:gd name="T10" fmla="*/ 0 w 660"/>
                    <a:gd name="T11" fmla="*/ 0 h 770"/>
                    <a:gd name="T12" fmla="*/ 0 w 660"/>
                    <a:gd name="T13" fmla="*/ 0 h 770"/>
                    <a:gd name="T14" fmla="*/ 0 w 660"/>
                    <a:gd name="T15" fmla="*/ 0 h 770"/>
                    <a:gd name="T16" fmla="*/ 0 w 660"/>
                    <a:gd name="T17" fmla="*/ 0 h 770"/>
                    <a:gd name="T18" fmla="*/ 0 w 660"/>
                    <a:gd name="T19" fmla="*/ 0 h 770"/>
                    <a:gd name="T20" fmla="*/ 0 w 660"/>
                    <a:gd name="T21" fmla="*/ 0 h 770"/>
                    <a:gd name="T22" fmla="*/ 0 w 660"/>
                    <a:gd name="T23" fmla="*/ 0 h 770"/>
                    <a:gd name="T24" fmla="*/ 0 w 660"/>
                    <a:gd name="T25" fmla="*/ 0 h 7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60" h="770">
                      <a:moveTo>
                        <a:pt x="0" y="577"/>
                      </a:moveTo>
                      <a:lnTo>
                        <a:pt x="370" y="770"/>
                      </a:lnTo>
                      <a:lnTo>
                        <a:pt x="410" y="692"/>
                      </a:lnTo>
                      <a:lnTo>
                        <a:pt x="130" y="545"/>
                      </a:lnTo>
                      <a:lnTo>
                        <a:pt x="227" y="359"/>
                      </a:lnTo>
                      <a:lnTo>
                        <a:pt x="442" y="472"/>
                      </a:lnTo>
                      <a:lnTo>
                        <a:pt x="481" y="397"/>
                      </a:lnTo>
                      <a:lnTo>
                        <a:pt x="264" y="284"/>
                      </a:lnTo>
                      <a:lnTo>
                        <a:pt x="350" y="120"/>
                      </a:lnTo>
                      <a:lnTo>
                        <a:pt x="608" y="255"/>
                      </a:lnTo>
                      <a:lnTo>
                        <a:pt x="660" y="187"/>
                      </a:lnTo>
                      <a:lnTo>
                        <a:pt x="299" y="0"/>
                      </a:lnTo>
                      <a:lnTo>
                        <a:pt x="0" y="5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Freeform 212">
                  <a:extLst>
                    <a:ext uri="{FF2B5EF4-FFF2-40B4-BE49-F238E27FC236}">
                      <a16:creationId xmlns:a16="http://schemas.microsoft.com/office/drawing/2014/main" id="{C5C21317-52AC-480A-9994-83D21904983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34" y="3603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622" h="677">
                      <a:moveTo>
                        <a:pt x="484" y="36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8"/>
                      </a:lnTo>
                      <a:lnTo>
                        <a:pt x="391" y="4"/>
                      </a:lnTo>
                      <a:lnTo>
                        <a:pt x="376" y="2"/>
                      </a:lnTo>
                      <a:lnTo>
                        <a:pt x="360" y="1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3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3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4" y="62"/>
                      </a:lnTo>
                      <a:lnTo>
                        <a:pt x="140" y="72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19"/>
                      </a:lnTo>
                      <a:lnTo>
                        <a:pt x="81" y="133"/>
                      </a:lnTo>
                      <a:lnTo>
                        <a:pt x="71" y="147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9" y="225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3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1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8" y="429"/>
                      </a:lnTo>
                      <a:lnTo>
                        <a:pt x="11" y="445"/>
                      </a:lnTo>
                      <a:lnTo>
                        <a:pt x="15" y="458"/>
                      </a:lnTo>
                      <a:lnTo>
                        <a:pt x="21" y="473"/>
                      </a:lnTo>
                      <a:lnTo>
                        <a:pt x="27" y="487"/>
                      </a:lnTo>
                      <a:lnTo>
                        <a:pt x="33" y="501"/>
                      </a:lnTo>
                      <a:lnTo>
                        <a:pt x="40" y="513"/>
                      </a:lnTo>
                      <a:lnTo>
                        <a:pt x="49" y="526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3"/>
                      </a:lnTo>
                      <a:lnTo>
                        <a:pt x="99" y="584"/>
                      </a:lnTo>
                      <a:lnTo>
                        <a:pt x="111" y="595"/>
                      </a:lnTo>
                      <a:lnTo>
                        <a:pt x="125" y="605"/>
                      </a:lnTo>
                      <a:lnTo>
                        <a:pt x="138" y="613"/>
                      </a:lnTo>
                      <a:lnTo>
                        <a:pt x="151" y="622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7" y="664"/>
                      </a:lnTo>
                      <a:lnTo>
                        <a:pt x="274" y="670"/>
                      </a:lnTo>
                      <a:lnTo>
                        <a:pt x="300" y="675"/>
                      </a:lnTo>
                      <a:lnTo>
                        <a:pt x="325" y="677"/>
                      </a:lnTo>
                      <a:lnTo>
                        <a:pt x="338" y="677"/>
                      </a:lnTo>
                      <a:lnTo>
                        <a:pt x="350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3"/>
                      </a:lnTo>
                      <a:lnTo>
                        <a:pt x="349" y="593"/>
                      </a:lnTo>
                      <a:lnTo>
                        <a:pt x="342" y="593"/>
                      </a:lnTo>
                      <a:lnTo>
                        <a:pt x="326" y="595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4"/>
                      </a:lnTo>
                      <a:lnTo>
                        <a:pt x="177" y="541"/>
                      </a:lnTo>
                      <a:lnTo>
                        <a:pt x="161" y="528"/>
                      </a:lnTo>
                      <a:lnTo>
                        <a:pt x="147" y="512"/>
                      </a:lnTo>
                      <a:lnTo>
                        <a:pt x="140" y="504"/>
                      </a:lnTo>
                      <a:lnTo>
                        <a:pt x="135" y="495"/>
                      </a:lnTo>
                      <a:lnTo>
                        <a:pt x="129" y="486"/>
                      </a:lnTo>
                      <a:lnTo>
                        <a:pt x="124" y="477"/>
                      </a:lnTo>
                      <a:lnTo>
                        <a:pt x="119" y="467"/>
                      </a:lnTo>
                      <a:lnTo>
                        <a:pt x="115" y="457"/>
                      </a:lnTo>
                      <a:lnTo>
                        <a:pt x="111" y="447"/>
                      </a:lnTo>
                      <a:lnTo>
                        <a:pt x="108" y="437"/>
                      </a:lnTo>
                      <a:lnTo>
                        <a:pt x="103" y="415"/>
                      </a:lnTo>
                      <a:lnTo>
                        <a:pt x="100" y="393"/>
                      </a:lnTo>
                      <a:lnTo>
                        <a:pt x="100" y="381"/>
                      </a:lnTo>
                      <a:lnTo>
                        <a:pt x="100" y="371"/>
                      </a:lnTo>
                      <a:lnTo>
                        <a:pt x="101" y="360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1" y="315"/>
                      </a:lnTo>
                      <a:lnTo>
                        <a:pt x="116" y="302"/>
                      </a:lnTo>
                      <a:lnTo>
                        <a:pt x="127" y="277"/>
                      </a:lnTo>
                      <a:lnTo>
                        <a:pt x="140" y="248"/>
                      </a:lnTo>
                      <a:lnTo>
                        <a:pt x="153" y="225"/>
                      </a:lnTo>
                      <a:lnTo>
                        <a:pt x="164" y="206"/>
                      </a:lnTo>
                      <a:lnTo>
                        <a:pt x="176" y="189"/>
                      </a:lnTo>
                      <a:lnTo>
                        <a:pt x="187" y="172"/>
                      </a:lnTo>
                      <a:lnTo>
                        <a:pt x="199" y="157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5"/>
                      </a:lnTo>
                      <a:lnTo>
                        <a:pt x="261" y="107"/>
                      </a:lnTo>
                      <a:lnTo>
                        <a:pt x="273" y="102"/>
                      </a:lnTo>
                      <a:lnTo>
                        <a:pt x="285" y="96"/>
                      </a:lnTo>
                      <a:lnTo>
                        <a:pt x="299" y="91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5"/>
                      </a:lnTo>
                      <a:lnTo>
                        <a:pt x="352" y="84"/>
                      </a:lnTo>
                      <a:lnTo>
                        <a:pt x="365" y="85"/>
                      </a:lnTo>
                      <a:lnTo>
                        <a:pt x="380" y="86"/>
                      </a:lnTo>
                      <a:lnTo>
                        <a:pt x="393" y="88"/>
                      </a:lnTo>
                      <a:lnTo>
                        <a:pt x="407" y="91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2" y="117"/>
                      </a:lnTo>
                      <a:lnTo>
                        <a:pt x="477" y="126"/>
                      </a:lnTo>
                      <a:lnTo>
                        <a:pt x="490" y="137"/>
                      </a:lnTo>
                      <a:lnTo>
                        <a:pt x="503" y="148"/>
                      </a:lnTo>
                      <a:lnTo>
                        <a:pt x="515" y="161"/>
                      </a:lnTo>
                      <a:lnTo>
                        <a:pt x="526" y="174"/>
                      </a:lnTo>
                      <a:lnTo>
                        <a:pt x="536" y="187"/>
                      </a:lnTo>
                      <a:lnTo>
                        <a:pt x="545" y="203"/>
                      </a:lnTo>
                      <a:lnTo>
                        <a:pt x="622" y="167"/>
                      </a:lnTo>
                      <a:lnTo>
                        <a:pt x="611" y="148"/>
                      </a:lnTo>
                      <a:lnTo>
                        <a:pt x="599" y="129"/>
                      </a:lnTo>
                      <a:lnTo>
                        <a:pt x="583" y="112"/>
                      </a:lnTo>
                      <a:lnTo>
                        <a:pt x="565" y="94"/>
                      </a:lnTo>
                      <a:lnTo>
                        <a:pt x="547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Freeform 213">
                  <a:extLst>
                    <a:ext uri="{FF2B5EF4-FFF2-40B4-BE49-F238E27FC236}">
                      <a16:creationId xmlns:a16="http://schemas.microsoft.com/office/drawing/2014/main" id="{14EEAA15-91A9-4F25-92D3-FBCF5BA173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43" y="3707"/>
                  <a:ext cx="69" cy="75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6"/>
                      </a:moveTo>
                      <a:lnTo>
                        <a:pt x="468" y="28"/>
                      </a:lnTo>
                      <a:lnTo>
                        <a:pt x="453" y="21"/>
                      </a:lnTo>
                      <a:lnTo>
                        <a:pt x="437" y="16"/>
                      </a:lnTo>
                      <a:lnTo>
                        <a:pt x="423" y="11"/>
                      </a:lnTo>
                      <a:lnTo>
                        <a:pt x="407" y="8"/>
                      </a:lnTo>
                      <a:lnTo>
                        <a:pt x="391" y="5"/>
                      </a:lnTo>
                      <a:lnTo>
                        <a:pt x="376" y="3"/>
                      </a:lnTo>
                      <a:lnTo>
                        <a:pt x="360" y="0"/>
                      </a:lnTo>
                      <a:lnTo>
                        <a:pt x="345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8" y="4"/>
                      </a:lnTo>
                      <a:lnTo>
                        <a:pt x="282" y="6"/>
                      </a:lnTo>
                      <a:lnTo>
                        <a:pt x="268" y="9"/>
                      </a:lnTo>
                      <a:lnTo>
                        <a:pt x="252" y="14"/>
                      </a:lnTo>
                      <a:lnTo>
                        <a:pt x="238" y="18"/>
                      </a:lnTo>
                      <a:lnTo>
                        <a:pt x="223" y="24"/>
                      </a:lnTo>
                      <a:lnTo>
                        <a:pt x="209" y="30"/>
                      </a:lnTo>
                      <a:lnTo>
                        <a:pt x="194" y="37"/>
                      </a:lnTo>
                      <a:lnTo>
                        <a:pt x="180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1" y="73"/>
                      </a:lnTo>
                      <a:lnTo>
                        <a:pt x="127" y="84"/>
                      </a:lnTo>
                      <a:lnTo>
                        <a:pt x="116" y="95"/>
                      </a:lnTo>
                      <a:lnTo>
                        <a:pt x="104" y="107"/>
                      </a:lnTo>
                      <a:lnTo>
                        <a:pt x="93" y="120"/>
                      </a:lnTo>
                      <a:lnTo>
                        <a:pt x="81" y="133"/>
                      </a:lnTo>
                      <a:lnTo>
                        <a:pt x="71" y="148"/>
                      </a:lnTo>
                      <a:lnTo>
                        <a:pt x="61" y="162"/>
                      </a:lnTo>
                      <a:lnTo>
                        <a:pt x="52" y="177"/>
                      </a:lnTo>
                      <a:lnTo>
                        <a:pt x="44" y="193"/>
                      </a:lnTo>
                      <a:lnTo>
                        <a:pt x="36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7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5" y="306"/>
                      </a:lnTo>
                      <a:lnTo>
                        <a:pt x="2" y="322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5" y="415"/>
                      </a:lnTo>
                      <a:lnTo>
                        <a:pt x="7" y="430"/>
                      </a:lnTo>
                      <a:lnTo>
                        <a:pt x="11" y="444"/>
                      </a:lnTo>
                      <a:lnTo>
                        <a:pt x="16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4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1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2" y="595"/>
                      </a:lnTo>
                      <a:lnTo>
                        <a:pt x="124" y="605"/>
                      </a:lnTo>
                      <a:lnTo>
                        <a:pt x="137" y="614"/>
                      </a:lnTo>
                      <a:lnTo>
                        <a:pt x="152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5"/>
                      </a:lnTo>
                      <a:lnTo>
                        <a:pt x="248" y="664"/>
                      </a:lnTo>
                      <a:lnTo>
                        <a:pt x="274" y="671"/>
                      </a:lnTo>
                      <a:lnTo>
                        <a:pt x="300" y="675"/>
                      </a:lnTo>
                      <a:lnTo>
                        <a:pt x="326" y="677"/>
                      </a:lnTo>
                      <a:lnTo>
                        <a:pt x="338" y="677"/>
                      </a:lnTo>
                      <a:lnTo>
                        <a:pt x="349" y="677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8" y="594"/>
                      </a:lnTo>
                      <a:lnTo>
                        <a:pt x="342" y="594"/>
                      </a:lnTo>
                      <a:lnTo>
                        <a:pt x="327" y="594"/>
                      </a:lnTo>
                      <a:lnTo>
                        <a:pt x="310" y="594"/>
                      </a:lnTo>
                      <a:lnTo>
                        <a:pt x="294" y="591"/>
                      </a:lnTo>
                      <a:lnTo>
                        <a:pt x="278" y="588"/>
                      </a:lnTo>
                      <a:lnTo>
                        <a:pt x="261" y="585"/>
                      </a:lnTo>
                      <a:lnTo>
                        <a:pt x="245" y="579"/>
                      </a:lnTo>
                      <a:lnTo>
                        <a:pt x="230" y="572"/>
                      </a:lnTo>
                      <a:lnTo>
                        <a:pt x="215" y="566"/>
                      </a:lnTo>
                      <a:lnTo>
                        <a:pt x="195" y="555"/>
                      </a:lnTo>
                      <a:lnTo>
                        <a:pt x="177" y="541"/>
                      </a:lnTo>
                      <a:lnTo>
                        <a:pt x="170" y="535"/>
                      </a:lnTo>
                      <a:lnTo>
                        <a:pt x="162" y="528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1" y="503"/>
                      </a:lnTo>
                      <a:lnTo>
                        <a:pt x="134" y="496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2" y="448"/>
                      </a:lnTo>
                      <a:lnTo>
                        <a:pt x="108" y="436"/>
                      </a:lnTo>
                      <a:lnTo>
                        <a:pt x="104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2"/>
                      </a:lnTo>
                      <a:lnTo>
                        <a:pt x="102" y="361"/>
                      </a:lnTo>
                      <a:lnTo>
                        <a:pt x="103" y="349"/>
                      </a:lnTo>
                      <a:lnTo>
                        <a:pt x="105" y="338"/>
                      </a:lnTo>
                      <a:lnTo>
                        <a:pt x="108" y="327"/>
                      </a:lnTo>
                      <a:lnTo>
                        <a:pt x="112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1" y="248"/>
                      </a:lnTo>
                      <a:lnTo>
                        <a:pt x="152" y="226"/>
                      </a:lnTo>
                      <a:lnTo>
                        <a:pt x="164" y="207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200" y="158"/>
                      </a:lnTo>
                      <a:lnTo>
                        <a:pt x="211" y="144"/>
                      </a:lnTo>
                      <a:lnTo>
                        <a:pt x="223" y="133"/>
                      </a:lnTo>
                      <a:lnTo>
                        <a:pt x="236" y="123"/>
                      </a:lnTo>
                      <a:lnTo>
                        <a:pt x="249" y="114"/>
                      </a:lnTo>
                      <a:lnTo>
                        <a:pt x="260" y="107"/>
                      </a:lnTo>
                      <a:lnTo>
                        <a:pt x="273" y="101"/>
                      </a:lnTo>
                      <a:lnTo>
                        <a:pt x="285" y="96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6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6" y="85"/>
                      </a:lnTo>
                      <a:lnTo>
                        <a:pt x="379" y="86"/>
                      </a:lnTo>
                      <a:lnTo>
                        <a:pt x="394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4" y="102"/>
                      </a:lnTo>
                      <a:lnTo>
                        <a:pt x="447" y="108"/>
                      </a:lnTo>
                      <a:lnTo>
                        <a:pt x="463" y="117"/>
                      </a:lnTo>
                      <a:lnTo>
                        <a:pt x="477" y="126"/>
                      </a:lnTo>
                      <a:lnTo>
                        <a:pt x="491" y="137"/>
                      </a:lnTo>
                      <a:lnTo>
                        <a:pt x="503" y="149"/>
                      </a:lnTo>
                      <a:lnTo>
                        <a:pt x="515" y="161"/>
                      </a:lnTo>
                      <a:lnTo>
                        <a:pt x="525" y="174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8"/>
                      </a:lnTo>
                      <a:lnTo>
                        <a:pt x="611" y="148"/>
                      </a:lnTo>
                      <a:lnTo>
                        <a:pt x="598" y="130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Freeform 214">
                  <a:extLst>
                    <a:ext uri="{FF2B5EF4-FFF2-40B4-BE49-F238E27FC236}">
                      <a16:creationId xmlns:a16="http://schemas.microsoft.com/office/drawing/2014/main" id="{46909D8D-CC9F-4E5D-AAB9-EF4DCB6EB9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259" y="3820"/>
                  <a:ext cx="69" cy="76"/>
                </a:xfrm>
                <a:custGeom>
                  <a:avLst/>
                  <a:gdLst>
                    <a:gd name="T0" fmla="*/ 0 w 622"/>
                    <a:gd name="T1" fmla="*/ 0 h 677"/>
                    <a:gd name="T2" fmla="*/ 0 w 622"/>
                    <a:gd name="T3" fmla="*/ 0 h 677"/>
                    <a:gd name="T4" fmla="*/ 0 w 622"/>
                    <a:gd name="T5" fmla="*/ 0 h 677"/>
                    <a:gd name="T6" fmla="*/ 0 w 622"/>
                    <a:gd name="T7" fmla="*/ 0 h 677"/>
                    <a:gd name="T8" fmla="*/ 0 w 622"/>
                    <a:gd name="T9" fmla="*/ 0 h 677"/>
                    <a:gd name="T10" fmla="*/ 0 w 622"/>
                    <a:gd name="T11" fmla="*/ 0 h 677"/>
                    <a:gd name="T12" fmla="*/ 0 w 622"/>
                    <a:gd name="T13" fmla="*/ 0 h 677"/>
                    <a:gd name="T14" fmla="*/ 0 w 622"/>
                    <a:gd name="T15" fmla="*/ 0 h 677"/>
                    <a:gd name="T16" fmla="*/ 0 w 622"/>
                    <a:gd name="T17" fmla="*/ 0 h 677"/>
                    <a:gd name="T18" fmla="*/ 0 w 622"/>
                    <a:gd name="T19" fmla="*/ 0 h 677"/>
                    <a:gd name="T20" fmla="*/ 0 w 622"/>
                    <a:gd name="T21" fmla="*/ 0 h 677"/>
                    <a:gd name="T22" fmla="*/ 0 w 622"/>
                    <a:gd name="T23" fmla="*/ 0 h 677"/>
                    <a:gd name="T24" fmla="*/ 0 w 622"/>
                    <a:gd name="T25" fmla="*/ 0 h 677"/>
                    <a:gd name="T26" fmla="*/ 0 w 622"/>
                    <a:gd name="T27" fmla="*/ 0 h 677"/>
                    <a:gd name="T28" fmla="*/ 0 w 622"/>
                    <a:gd name="T29" fmla="*/ 0 h 677"/>
                    <a:gd name="T30" fmla="*/ 0 w 622"/>
                    <a:gd name="T31" fmla="*/ 0 h 677"/>
                    <a:gd name="T32" fmla="*/ 0 w 622"/>
                    <a:gd name="T33" fmla="*/ 0 h 677"/>
                    <a:gd name="T34" fmla="*/ 0 w 622"/>
                    <a:gd name="T35" fmla="*/ 0 h 677"/>
                    <a:gd name="T36" fmla="*/ 0 w 622"/>
                    <a:gd name="T37" fmla="*/ 0 h 677"/>
                    <a:gd name="T38" fmla="*/ 0 w 622"/>
                    <a:gd name="T39" fmla="*/ 0 h 677"/>
                    <a:gd name="T40" fmla="*/ 0 w 622"/>
                    <a:gd name="T41" fmla="*/ 0 h 677"/>
                    <a:gd name="T42" fmla="*/ 0 w 622"/>
                    <a:gd name="T43" fmla="*/ 0 h 677"/>
                    <a:gd name="T44" fmla="*/ 0 w 622"/>
                    <a:gd name="T45" fmla="*/ 0 h 677"/>
                    <a:gd name="T46" fmla="*/ 0 w 622"/>
                    <a:gd name="T47" fmla="*/ 0 h 677"/>
                    <a:gd name="T48" fmla="*/ 0 w 622"/>
                    <a:gd name="T49" fmla="*/ 0 h 677"/>
                    <a:gd name="T50" fmla="*/ 0 w 622"/>
                    <a:gd name="T51" fmla="*/ 0 h 677"/>
                    <a:gd name="T52" fmla="*/ 0 w 622"/>
                    <a:gd name="T53" fmla="*/ 0 h 677"/>
                    <a:gd name="T54" fmla="*/ 0 w 622"/>
                    <a:gd name="T55" fmla="*/ 0 h 677"/>
                    <a:gd name="T56" fmla="*/ 0 w 622"/>
                    <a:gd name="T57" fmla="*/ 0 h 677"/>
                    <a:gd name="T58" fmla="*/ 0 w 622"/>
                    <a:gd name="T59" fmla="*/ 0 h 677"/>
                    <a:gd name="T60" fmla="*/ 0 w 622"/>
                    <a:gd name="T61" fmla="*/ 0 h 677"/>
                    <a:gd name="T62" fmla="*/ 0 w 622"/>
                    <a:gd name="T63" fmla="*/ 0 h 677"/>
                    <a:gd name="T64" fmla="*/ 0 w 622"/>
                    <a:gd name="T65" fmla="*/ 0 h 677"/>
                    <a:gd name="T66" fmla="*/ 0 w 622"/>
                    <a:gd name="T67" fmla="*/ 0 h 677"/>
                    <a:gd name="T68" fmla="*/ 0 w 622"/>
                    <a:gd name="T69" fmla="*/ 0 h 677"/>
                    <a:gd name="T70" fmla="*/ 0 w 622"/>
                    <a:gd name="T71" fmla="*/ 0 h 677"/>
                    <a:gd name="T72" fmla="*/ 0 w 622"/>
                    <a:gd name="T73" fmla="*/ 0 h 677"/>
                    <a:gd name="T74" fmla="*/ 0 w 622"/>
                    <a:gd name="T75" fmla="*/ 0 h 677"/>
                    <a:gd name="T76" fmla="*/ 0 w 622"/>
                    <a:gd name="T77" fmla="*/ 0 h 677"/>
                    <a:gd name="T78" fmla="*/ 0 w 622"/>
                    <a:gd name="T79" fmla="*/ 0 h 677"/>
                    <a:gd name="T80" fmla="*/ 0 w 622"/>
                    <a:gd name="T81" fmla="*/ 0 h 677"/>
                    <a:gd name="T82" fmla="*/ 0 w 622"/>
                    <a:gd name="T83" fmla="*/ 0 h 677"/>
                    <a:gd name="T84" fmla="*/ 0 w 622"/>
                    <a:gd name="T85" fmla="*/ 0 h 677"/>
                    <a:gd name="T86" fmla="*/ 0 w 622"/>
                    <a:gd name="T87" fmla="*/ 0 h 677"/>
                    <a:gd name="T88" fmla="*/ 0 w 622"/>
                    <a:gd name="T89" fmla="*/ 0 h 677"/>
                    <a:gd name="T90" fmla="*/ 0 w 622"/>
                    <a:gd name="T91" fmla="*/ 0 h 677"/>
                    <a:gd name="T92" fmla="*/ 0 w 622"/>
                    <a:gd name="T93" fmla="*/ 0 h 677"/>
                    <a:gd name="T94" fmla="*/ 0 w 622"/>
                    <a:gd name="T95" fmla="*/ 0 h 677"/>
                    <a:gd name="T96" fmla="*/ 0 w 622"/>
                    <a:gd name="T97" fmla="*/ 0 h 677"/>
                    <a:gd name="T98" fmla="*/ 0 w 622"/>
                    <a:gd name="T99" fmla="*/ 0 h 677"/>
                    <a:gd name="T100" fmla="*/ 0 w 622"/>
                    <a:gd name="T101" fmla="*/ 0 h 67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622" h="677">
                      <a:moveTo>
                        <a:pt x="483" y="35"/>
                      </a:moveTo>
                      <a:lnTo>
                        <a:pt x="468" y="28"/>
                      </a:lnTo>
                      <a:lnTo>
                        <a:pt x="452" y="21"/>
                      </a:lnTo>
                      <a:lnTo>
                        <a:pt x="438" y="16"/>
                      </a:lnTo>
                      <a:lnTo>
                        <a:pt x="422" y="11"/>
                      </a:lnTo>
                      <a:lnTo>
                        <a:pt x="407" y="7"/>
                      </a:lnTo>
                      <a:lnTo>
                        <a:pt x="391" y="5"/>
                      </a:lnTo>
                      <a:lnTo>
                        <a:pt x="375" y="2"/>
                      </a:lnTo>
                      <a:lnTo>
                        <a:pt x="360" y="0"/>
                      </a:lnTo>
                      <a:lnTo>
                        <a:pt x="344" y="0"/>
                      </a:lnTo>
                      <a:lnTo>
                        <a:pt x="329" y="0"/>
                      </a:lnTo>
                      <a:lnTo>
                        <a:pt x="313" y="1"/>
                      </a:lnTo>
                      <a:lnTo>
                        <a:pt x="297" y="2"/>
                      </a:lnTo>
                      <a:lnTo>
                        <a:pt x="282" y="6"/>
                      </a:lnTo>
                      <a:lnTo>
                        <a:pt x="267" y="9"/>
                      </a:lnTo>
                      <a:lnTo>
                        <a:pt x="252" y="13"/>
                      </a:lnTo>
                      <a:lnTo>
                        <a:pt x="237" y="18"/>
                      </a:lnTo>
                      <a:lnTo>
                        <a:pt x="223" y="24"/>
                      </a:lnTo>
                      <a:lnTo>
                        <a:pt x="208" y="30"/>
                      </a:lnTo>
                      <a:lnTo>
                        <a:pt x="194" y="37"/>
                      </a:lnTo>
                      <a:lnTo>
                        <a:pt x="179" y="45"/>
                      </a:lnTo>
                      <a:lnTo>
                        <a:pt x="166" y="54"/>
                      </a:lnTo>
                      <a:lnTo>
                        <a:pt x="153" y="63"/>
                      </a:lnTo>
                      <a:lnTo>
                        <a:pt x="140" y="73"/>
                      </a:lnTo>
                      <a:lnTo>
                        <a:pt x="128" y="84"/>
                      </a:lnTo>
                      <a:lnTo>
                        <a:pt x="116" y="95"/>
                      </a:lnTo>
                      <a:lnTo>
                        <a:pt x="103" y="107"/>
                      </a:lnTo>
                      <a:lnTo>
                        <a:pt x="92" y="120"/>
                      </a:lnTo>
                      <a:lnTo>
                        <a:pt x="81" y="133"/>
                      </a:lnTo>
                      <a:lnTo>
                        <a:pt x="71" y="146"/>
                      </a:lnTo>
                      <a:lnTo>
                        <a:pt x="61" y="162"/>
                      </a:lnTo>
                      <a:lnTo>
                        <a:pt x="52" y="176"/>
                      </a:lnTo>
                      <a:lnTo>
                        <a:pt x="43" y="193"/>
                      </a:lnTo>
                      <a:lnTo>
                        <a:pt x="35" y="209"/>
                      </a:lnTo>
                      <a:lnTo>
                        <a:pt x="28" y="226"/>
                      </a:lnTo>
                      <a:lnTo>
                        <a:pt x="22" y="241"/>
                      </a:lnTo>
                      <a:lnTo>
                        <a:pt x="16" y="258"/>
                      </a:lnTo>
                      <a:lnTo>
                        <a:pt x="12" y="274"/>
                      </a:lnTo>
                      <a:lnTo>
                        <a:pt x="8" y="290"/>
                      </a:lnTo>
                      <a:lnTo>
                        <a:pt x="4" y="306"/>
                      </a:lnTo>
                      <a:lnTo>
                        <a:pt x="2" y="321"/>
                      </a:lnTo>
                      <a:lnTo>
                        <a:pt x="1" y="338"/>
                      </a:lnTo>
                      <a:lnTo>
                        <a:pt x="0" y="354"/>
                      </a:lnTo>
                      <a:lnTo>
                        <a:pt x="0" y="369"/>
                      </a:lnTo>
                      <a:lnTo>
                        <a:pt x="0" y="385"/>
                      </a:lnTo>
                      <a:lnTo>
                        <a:pt x="2" y="400"/>
                      </a:lnTo>
                      <a:lnTo>
                        <a:pt x="4" y="415"/>
                      </a:lnTo>
                      <a:lnTo>
                        <a:pt x="6" y="430"/>
                      </a:lnTo>
                      <a:lnTo>
                        <a:pt x="11" y="444"/>
                      </a:lnTo>
                      <a:lnTo>
                        <a:pt x="15" y="459"/>
                      </a:lnTo>
                      <a:lnTo>
                        <a:pt x="20" y="473"/>
                      </a:lnTo>
                      <a:lnTo>
                        <a:pt x="27" y="487"/>
                      </a:lnTo>
                      <a:lnTo>
                        <a:pt x="33" y="500"/>
                      </a:lnTo>
                      <a:lnTo>
                        <a:pt x="40" y="513"/>
                      </a:lnTo>
                      <a:lnTo>
                        <a:pt x="48" y="527"/>
                      </a:lnTo>
                      <a:lnTo>
                        <a:pt x="57" y="539"/>
                      </a:lnTo>
                      <a:lnTo>
                        <a:pt x="67" y="550"/>
                      </a:lnTo>
                      <a:lnTo>
                        <a:pt x="77" y="562"/>
                      </a:lnTo>
                      <a:lnTo>
                        <a:pt x="88" y="574"/>
                      </a:lnTo>
                      <a:lnTo>
                        <a:pt x="99" y="585"/>
                      </a:lnTo>
                      <a:lnTo>
                        <a:pt x="111" y="595"/>
                      </a:lnTo>
                      <a:lnTo>
                        <a:pt x="124" y="604"/>
                      </a:lnTo>
                      <a:lnTo>
                        <a:pt x="138" y="614"/>
                      </a:lnTo>
                      <a:lnTo>
                        <a:pt x="151" y="623"/>
                      </a:lnTo>
                      <a:lnTo>
                        <a:pt x="167" y="630"/>
                      </a:lnTo>
                      <a:lnTo>
                        <a:pt x="194" y="644"/>
                      </a:lnTo>
                      <a:lnTo>
                        <a:pt x="221" y="654"/>
                      </a:lnTo>
                      <a:lnTo>
                        <a:pt x="247" y="663"/>
                      </a:lnTo>
                      <a:lnTo>
                        <a:pt x="274" y="670"/>
                      </a:lnTo>
                      <a:lnTo>
                        <a:pt x="300" y="674"/>
                      </a:lnTo>
                      <a:lnTo>
                        <a:pt x="325" y="676"/>
                      </a:lnTo>
                      <a:lnTo>
                        <a:pt x="338" y="677"/>
                      </a:lnTo>
                      <a:lnTo>
                        <a:pt x="349" y="676"/>
                      </a:lnTo>
                      <a:lnTo>
                        <a:pt x="361" y="676"/>
                      </a:lnTo>
                      <a:lnTo>
                        <a:pt x="372" y="674"/>
                      </a:lnTo>
                      <a:lnTo>
                        <a:pt x="358" y="594"/>
                      </a:lnTo>
                      <a:lnTo>
                        <a:pt x="349" y="594"/>
                      </a:lnTo>
                      <a:lnTo>
                        <a:pt x="342" y="594"/>
                      </a:lnTo>
                      <a:lnTo>
                        <a:pt x="326" y="594"/>
                      </a:lnTo>
                      <a:lnTo>
                        <a:pt x="310" y="593"/>
                      </a:lnTo>
                      <a:lnTo>
                        <a:pt x="294" y="591"/>
                      </a:lnTo>
                      <a:lnTo>
                        <a:pt x="277" y="588"/>
                      </a:lnTo>
                      <a:lnTo>
                        <a:pt x="262" y="584"/>
                      </a:lnTo>
                      <a:lnTo>
                        <a:pt x="245" y="579"/>
                      </a:lnTo>
                      <a:lnTo>
                        <a:pt x="229" y="572"/>
                      </a:lnTo>
                      <a:lnTo>
                        <a:pt x="215" y="566"/>
                      </a:lnTo>
                      <a:lnTo>
                        <a:pt x="195" y="553"/>
                      </a:lnTo>
                      <a:lnTo>
                        <a:pt x="177" y="541"/>
                      </a:lnTo>
                      <a:lnTo>
                        <a:pt x="169" y="535"/>
                      </a:lnTo>
                      <a:lnTo>
                        <a:pt x="161" y="527"/>
                      </a:lnTo>
                      <a:lnTo>
                        <a:pt x="154" y="520"/>
                      </a:lnTo>
                      <a:lnTo>
                        <a:pt x="147" y="512"/>
                      </a:lnTo>
                      <a:lnTo>
                        <a:pt x="140" y="503"/>
                      </a:lnTo>
                      <a:lnTo>
                        <a:pt x="135" y="494"/>
                      </a:lnTo>
                      <a:lnTo>
                        <a:pt x="129" y="487"/>
                      </a:lnTo>
                      <a:lnTo>
                        <a:pt x="124" y="477"/>
                      </a:lnTo>
                      <a:lnTo>
                        <a:pt x="119" y="468"/>
                      </a:lnTo>
                      <a:lnTo>
                        <a:pt x="115" y="458"/>
                      </a:lnTo>
                      <a:lnTo>
                        <a:pt x="111" y="448"/>
                      </a:lnTo>
                      <a:lnTo>
                        <a:pt x="108" y="436"/>
                      </a:lnTo>
                      <a:lnTo>
                        <a:pt x="103" y="414"/>
                      </a:lnTo>
                      <a:lnTo>
                        <a:pt x="100" y="393"/>
                      </a:lnTo>
                      <a:lnTo>
                        <a:pt x="100" y="382"/>
                      </a:lnTo>
                      <a:lnTo>
                        <a:pt x="100" y="371"/>
                      </a:lnTo>
                      <a:lnTo>
                        <a:pt x="101" y="361"/>
                      </a:lnTo>
                      <a:lnTo>
                        <a:pt x="102" y="349"/>
                      </a:lnTo>
                      <a:lnTo>
                        <a:pt x="105" y="338"/>
                      </a:lnTo>
                      <a:lnTo>
                        <a:pt x="108" y="326"/>
                      </a:lnTo>
                      <a:lnTo>
                        <a:pt x="111" y="315"/>
                      </a:lnTo>
                      <a:lnTo>
                        <a:pt x="116" y="303"/>
                      </a:lnTo>
                      <a:lnTo>
                        <a:pt x="126" y="276"/>
                      </a:lnTo>
                      <a:lnTo>
                        <a:pt x="140" y="248"/>
                      </a:lnTo>
                      <a:lnTo>
                        <a:pt x="153" y="226"/>
                      </a:lnTo>
                      <a:lnTo>
                        <a:pt x="164" y="205"/>
                      </a:lnTo>
                      <a:lnTo>
                        <a:pt x="175" y="188"/>
                      </a:lnTo>
                      <a:lnTo>
                        <a:pt x="187" y="172"/>
                      </a:lnTo>
                      <a:lnTo>
                        <a:pt x="199" y="158"/>
                      </a:lnTo>
                      <a:lnTo>
                        <a:pt x="212" y="144"/>
                      </a:lnTo>
                      <a:lnTo>
                        <a:pt x="224" y="133"/>
                      </a:lnTo>
                      <a:lnTo>
                        <a:pt x="236" y="123"/>
                      </a:lnTo>
                      <a:lnTo>
                        <a:pt x="248" y="114"/>
                      </a:lnTo>
                      <a:lnTo>
                        <a:pt x="261" y="107"/>
                      </a:lnTo>
                      <a:lnTo>
                        <a:pt x="273" y="101"/>
                      </a:lnTo>
                      <a:lnTo>
                        <a:pt x="285" y="95"/>
                      </a:lnTo>
                      <a:lnTo>
                        <a:pt x="299" y="92"/>
                      </a:lnTo>
                      <a:lnTo>
                        <a:pt x="312" y="88"/>
                      </a:lnTo>
                      <a:lnTo>
                        <a:pt x="325" y="86"/>
                      </a:lnTo>
                      <a:lnTo>
                        <a:pt x="339" y="84"/>
                      </a:lnTo>
                      <a:lnTo>
                        <a:pt x="352" y="84"/>
                      </a:lnTo>
                      <a:lnTo>
                        <a:pt x="365" y="84"/>
                      </a:lnTo>
                      <a:lnTo>
                        <a:pt x="379" y="86"/>
                      </a:lnTo>
                      <a:lnTo>
                        <a:pt x="393" y="88"/>
                      </a:lnTo>
                      <a:lnTo>
                        <a:pt x="407" y="92"/>
                      </a:lnTo>
                      <a:lnTo>
                        <a:pt x="420" y="96"/>
                      </a:lnTo>
                      <a:lnTo>
                        <a:pt x="433" y="102"/>
                      </a:lnTo>
                      <a:lnTo>
                        <a:pt x="447" y="108"/>
                      </a:lnTo>
                      <a:lnTo>
                        <a:pt x="462" y="116"/>
                      </a:lnTo>
                      <a:lnTo>
                        <a:pt x="477" y="126"/>
                      </a:lnTo>
                      <a:lnTo>
                        <a:pt x="490" y="136"/>
                      </a:lnTo>
                      <a:lnTo>
                        <a:pt x="503" y="149"/>
                      </a:lnTo>
                      <a:lnTo>
                        <a:pt x="515" y="160"/>
                      </a:lnTo>
                      <a:lnTo>
                        <a:pt x="526" y="173"/>
                      </a:lnTo>
                      <a:lnTo>
                        <a:pt x="536" y="188"/>
                      </a:lnTo>
                      <a:lnTo>
                        <a:pt x="545" y="203"/>
                      </a:lnTo>
                      <a:lnTo>
                        <a:pt x="622" y="166"/>
                      </a:lnTo>
                      <a:lnTo>
                        <a:pt x="611" y="147"/>
                      </a:lnTo>
                      <a:lnTo>
                        <a:pt x="597" y="129"/>
                      </a:lnTo>
                      <a:lnTo>
                        <a:pt x="583" y="111"/>
                      </a:lnTo>
                      <a:lnTo>
                        <a:pt x="565" y="94"/>
                      </a:lnTo>
                      <a:lnTo>
                        <a:pt x="546" y="77"/>
                      </a:lnTo>
                      <a:lnTo>
                        <a:pt x="526" y="62"/>
                      </a:lnTo>
                      <a:lnTo>
                        <a:pt x="505" y="48"/>
                      </a:lnTo>
                      <a:lnTo>
                        <a:pt x="483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215">
                  <a:extLst>
                    <a:ext uri="{FF2B5EF4-FFF2-40B4-BE49-F238E27FC236}">
                      <a16:creationId xmlns:a16="http://schemas.microsoft.com/office/drawing/2014/main" id="{63E26074-69E7-4D19-B8D9-1BEA498758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686" y="3625"/>
                  <a:ext cx="82" cy="90"/>
                </a:xfrm>
                <a:custGeom>
                  <a:avLst/>
                  <a:gdLst>
                    <a:gd name="T0" fmla="*/ 0 w 736"/>
                    <a:gd name="T1" fmla="*/ 0 h 806"/>
                    <a:gd name="T2" fmla="*/ 0 w 736"/>
                    <a:gd name="T3" fmla="*/ 0 h 806"/>
                    <a:gd name="T4" fmla="*/ 0 w 736"/>
                    <a:gd name="T5" fmla="*/ 0 h 806"/>
                    <a:gd name="T6" fmla="*/ 0 w 736"/>
                    <a:gd name="T7" fmla="*/ 0 h 806"/>
                    <a:gd name="T8" fmla="*/ 0 w 736"/>
                    <a:gd name="T9" fmla="*/ 0 h 806"/>
                    <a:gd name="T10" fmla="*/ 0 w 736"/>
                    <a:gd name="T11" fmla="*/ 0 h 806"/>
                    <a:gd name="T12" fmla="*/ 0 w 736"/>
                    <a:gd name="T13" fmla="*/ 0 h 806"/>
                    <a:gd name="T14" fmla="*/ 0 w 736"/>
                    <a:gd name="T15" fmla="*/ 0 h 806"/>
                    <a:gd name="T16" fmla="*/ 0 w 736"/>
                    <a:gd name="T17" fmla="*/ 0 h 806"/>
                    <a:gd name="T18" fmla="*/ 0 w 736"/>
                    <a:gd name="T19" fmla="*/ 0 h 806"/>
                    <a:gd name="T20" fmla="*/ 0 w 736"/>
                    <a:gd name="T21" fmla="*/ 0 h 806"/>
                    <a:gd name="T22" fmla="*/ 0 w 736"/>
                    <a:gd name="T23" fmla="*/ 0 h 806"/>
                    <a:gd name="T24" fmla="*/ 0 w 736"/>
                    <a:gd name="T25" fmla="*/ 0 h 8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36" h="806">
                      <a:moveTo>
                        <a:pt x="0" y="579"/>
                      </a:moveTo>
                      <a:lnTo>
                        <a:pt x="87" y="625"/>
                      </a:lnTo>
                      <a:lnTo>
                        <a:pt x="229" y="354"/>
                      </a:lnTo>
                      <a:lnTo>
                        <a:pt x="486" y="489"/>
                      </a:lnTo>
                      <a:lnTo>
                        <a:pt x="346" y="760"/>
                      </a:lnTo>
                      <a:lnTo>
                        <a:pt x="435" y="806"/>
                      </a:lnTo>
                      <a:lnTo>
                        <a:pt x="736" y="227"/>
                      </a:lnTo>
                      <a:lnTo>
                        <a:pt x="647" y="180"/>
                      </a:lnTo>
                      <a:lnTo>
                        <a:pt x="525" y="415"/>
                      </a:lnTo>
                      <a:lnTo>
                        <a:pt x="266" y="281"/>
                      </a:lnTo>
                      <a:lnTo>
                        <a:pt x="388" y="46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216">
                  <a:extLst>
                    <a:ext uri="{FF2B5EF4-FFF2-40B4-BE49-F238E27FC236}">
                      <a16:creationId xmlns:a16="http://schemas.microsoft.com/office/drawing/2014/main" id="{54604FBE-7664-4584-9AC9-BEE42707662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57" y="3662"/>
                  <a:ext cx="82" cy="90"/>
                </a:xfrm>
                <a:custGeom>
                  <a:avLst/>
                  <a:gdLst>
                    <a:gd name="T0" fmla="*/ 0 w 739"/>
                    <a:gd name="T1" fmla="*/ 0 h 806"/>
                    <a:gd name="T2" fmla="*/ 0 w 739"/>
                    <a:gd name="T3" fmla="*/ 0 h 806"/>
                    <a:gd name="T4" fmla="*/ 0 w 739"/>
                    <a:gd name="T5" fmla="*/ 0 h 806"/>
                    <a:gd name="T6" fmla="*/ 0 w 739"/>
                    <a:gd name="T7" fmla="*/ 0 h 806"/>
                    <a:gd name="T8" fmla="*/ 0 w 739"/>
                    <a:gd name="T9" fmla="*/ 0 h 806"/>
                    <a:gd name="T10" fmla="*/ 0 w 739"/>
                    <a:gd name="T11" fmla="*/ 0 h 806"/>
                    <a:gd name="T12" fmla="*/ 0 w 739"/>
                    <a:gd name="T13" fmla="*/ 0 h 806"/>
                    <a:gd name="T14" fmla="*/ 0 w 739"/>
                    <a:gd name="T15" fmla="*/ 0 h 806"/>
                    <a:gd name="T16" fmla="*/ 0 w 739"/>
                    <a:gd name="T17" fmla="*/ 0 h 806"/>
                    <a:gd name="T18" fmla="*/ 0 w 739"/>
                    <a:gd name="T19" fmla="*/ 0 h 806"/>
                    <a:gd name="T20" fmla="*/ 0 w 739"/>
                    <a:gd name="T21" fmla="*/ 0 h 806"/>
                    <a:gd name="T22" fmla="*/ 0 w 739"/>
                    <a:gd name="T23" fmla="*/ 0 h 806"/>
                    <a:gd name="T24" fmla="*/ 0 w 739"/>
                    <a:gd name="T25" fmla="*/ 0 h 806"/>
                    <a:gd name="T26" fmla="*/ 0 w 739"/>
                    <a:gd name="T27" fmla="*/ 0 h 806"/>
                    <a:gd name="T28" fmla="*/ 0 w 739"/>
                    <a:gd name="T29" fmla="*/ 0 h 806"/>
                    <a:gd name="T30" fmla="*/ 0 w 739"/>
                    <a:gd name="T31" fmla="*/ 0 h 806"/>
                    <a:gd name="T32" fmla="*/ 0 w 739"/>
                    <a:gd name="T33" fmla="*/ 0 h 806"/>
                    <a:gd name="T34" fmla="*/ 0 w 739"/>
                    <a:gd name="T35" fmla="*/ 0 h 806"/>
                    <a:gd name="T36" fmla="*/ 0 w 739"/>
                    <a:gd name="T37" fmla="*/ 0 h 806"/>
                    <a:gd name="T38" fmla="*/ 0 w 739"/>
                    <a:gd name="T39" fmla="*/ 0 h 806"/>
                    <a:gd name="T40" fmla="*/ 0 w 739"/>
                    <a:gd name="T41" fmla="*/ 0 h 806"/>
                    <a:gd name="T42" fmla="*/ 0 w 739"/>
                    <a:gd name="T43" fmla="*/ 0 h 806"/>
                    <a:gd name="T44" fmla="*/ 0 w 739"/>
                    <a:gd name="T45" fmla="*/ 0 h 806"/>
                    <a:gd name="T46" fmla="*/ 0 w 739"/>
                    <a:gd name="T47" fmla="*/ 0 h 806"/>
                    <a:gd name="T48" fmla="*/ 0 w 739"/>
                    <a:gd name="T49" fmla="*/ 0 h 806"/>
                    <a:gd name="T50" fmla="*/ 0 w 739"/>
                    <a:gd name="T51" fmla="*/ 0 h 806"/>
                    <a:gd name="T52" fmla="*/ 0 w 739"/>
                    <a:gd name="T53" fmla="*/ 0 h 806"/>
                    <a:gd name="T54" fmla="*/ 0 w 739"/>
                    <a:gd name="T55" fmla="*/ 0 h 806"/>
                    <a:gd name="T56" fmla="*/ 0 w 739"/>
                    <a:gd name="T57" fmla="*/ 0 h 806"/>
                    <a:gd name="T58" fmla="*/ 0 w 739"/>
                    <a:gd name="T59" fmla="*/ 0 h 806"/>
                    <a:gd name="T60" fmla="*/ 0 w 739"/>
                    <a:gd name="T61" fmla="*/ 0 h 806"/>
                    <a:gd name="T62" fmla="*/ 0 w 739"/>
                    <a:gd name="T63" fmla="*/ 0 h 806"/>
                    <a:gd name="T64" fmla="*/ 0 w 739"/>
                    <a:gd name="T65" fmla="*/ 0 h 806"/>
                    <a:gd name="T66" fmla="*/ 0 w 739"/>
                    <a:gd name="T67" fmla="*/ 0 h 806"/>
                    <a:gd name="T68" fmla="*/ 0 w 739"/>
                    <a:gd name="T69" fmla="*/ 0 h 80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739" h="806">
                      <a:moveTo>
                        <a:pt x="0" y="579"/>
                      </a:moveTo>
                      <a:lnTo>
                        <a:pt x="90" y="625"/>
                      </a:lnTo>
                      <a:lnTo>
                        <a:pt x="239" y="325"/>
                      </a:lnTo>
                      <a:lnTo>
                        <a:pt x="268" y="267"/>
                      </a:lnTo>
                      <a:lnTo>
                        <a:pt x="291" y="221"/>
                      </a:lnTo>
                      <a:lnTo>
                        <a:pt x="306" y="186"/>
                      </a:lnTo>
                      <a:lnTo>
                        <a:pt x="316" y="161"/>
                      </a:lnTo>
                      <a:lnTo>
                        <a:pt x="316" y="167"/>
                      </a:lnTo>
                      <a:lnTo>
                        <a:pt x="316" y="180"/>
                      </a:lnTo>
                      <a:lnTo>
                        <a:pt x="316" y="202"/>
                      </a:lnTo>
                      <a:lnTo>
                        <a:pt x="316" y="228"/>
                      </a:lnTo>
                      <a:lnTo>
                        <a:pt x="316" y="258"/>
                      </a:lnTo>
                      <a:lnTo>
                        <a:pt x="316" y="291"/>
                      </a:lnTo>
                      <a:lnTo>
                        <a:pt x="317" y="323"/>
                      </a:lnTo>
                      <a:lnTo>
                        <a:pt x="319" y="354"/>
                      </a:lnTo>
                      <a:lnTo>
                        <a:pt x="345" y="759"/>
                      </a:lnTo>
                      <a:lnTo>
                        <a:pt x="438" y="806"/>
                      </a:lnTo>
                      <a:lnTo>
                        <a:pt x="739" y="227"/>
                      </a:lnTo>
                      <a:lnTo>
                        <a:pt x="652" y="183"/>
                      </a:lnTo>
                      <a:lnTo>
                        <a:pt x="504" y="476"/>
                      </a:lnTo>
                      <a:lnTo>
                        <a:pt x="476" y="534"/>
                      </a:lnTo>
                      <a:lnTo>
                        <a:pt x="453" y="586"/>
                      </a:lnTo>
                      <a:lnTo>
                        <a:pt x="437" y="625"/>
                      </a:lnTo>
                      <a:lnTo>
                        <a:pt x="431" y="640"/>
                      </a:lnTo>
                      <a:lnTo>
                        <a:pt x="431" y="634"/>
                      </a:lnTo>
                      <a:lnTo>
                        <a:pt x="431" y="622"/>
                      </a:lnTo>
                      <a:lnTo>
                        <a:pt x="431" y="604"/>
                      </a:lnTo>
                      <a:lnTo>
                        <a:pt x="431" y="582"/>
                      </a:lnTo>
                      <a:lnTo>
                        <a:pt x="430" y="555"/>
                      </a:lnTo>
                      <a:lnTo>
                        <a:pt x="430" y="527"/>
                      </a:lnTo>
                      <a:lnTo>
                        <a:pt x="429" y="497"/>
                      </a:lnTo>
                      <a:lnTo>
                        <a:pt x="428" y="466"/>
                      </a:lnTo>
                      <a:lnTo>
                        <a:pt x="402" y="52"/>
                      </a:lnTo>
                      <a:lnTo>
                        <a:pt x="301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217">
                  <a:extLst>
                    <a:ext uri="{FF2B5EF4-FFF2-40B4-BE49-F238E27FC236}">
                      <a16:creationId xmlns:a16="http://schemas.microsoft.com/office/drawing/2014/main" id="{FE663AAA-80EA-4D5E-A313-E0559D7C722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33" y="3706"/>
                  <a:ext cx="71" cy="76"/>
                </a:xfrm>
                <a:custGeom>
                  <a:avLst/>
                  <a:gdLst>
                    <a:gd name="T0" fmla="*/ 0 w 634"/>
                    <a:gd name="T1" fmla="*/ 0 h 682"/>
                    <a:gd name="T2" fmla="*/ 0 w 634"/>
                    <a:gd name="T3" fmla="*/ 0 h 682"/>
                    <a:gd name="T4" fmla="*/ 0 w 634"/>
                    <a:gd name="T5" fmla="*/ 0 h 682"/>
                    <a:gd name="T6" fmla="*/ 0 w 634"/>
                    <a:gd name="T7" fmla="*/ 0 h 682"/>
                    <a:gd name="T8" fmla="*/ 0 w 634"/>
                    <a:gd name="T9" fmla="*/ 0 h 682"/>
                    <a:gd name="T10" fmla="*/ 0 w 634"/>
                    <a:gd name="T11" fmla="*/ 0 h 682"/>
                    <a:gd name="T12" fmla="*/ 0 w 634"/>
                    <a:gd name="T13" fmla="*/ 0 h 682"/>
                    <a:gd name="T14" fmla="*/ 0 w 634"/>
                    <a:gd name="T15" fmla="*/ 0 h 682"/>
                    <a:gd name="T16" fmla="*/ 0 w 634"/>
                    <a:gd name="T17" fmla="*/ 0 h 682"/>
                    <a:gd name="T18" fmla="*/ 0 w 634"/>
                    <a:gd name="T19" fmla="*/ 0 h 682"/>
                    <a:gd name="T20" fmla="*/ 0 w 634"/>
                    <a:gd name="T21" fmla="*/ 0 h 682"/>
                    <a:gd name="T22" fmla="*/ 0 w 634"/>
                    <a:gd name="T23" fmla="*/ 0 h 682"/>
                    <a:gd name="T24" fmla="*/ 0 w 634"/>
                    <a:gd name="T25" fmla="*/ 0 h 682"/>
                    <a:gd name="T26" fmla="*/ 0 w 634"/>
                    <a:gd name="T27" fmla="*/ 0 h 682"/>
                    <a:gd name="T28" fmla="*/ 0 w 634"/>
                    <a:gd name="T29" fmla="*/ 0 h 682"/>
                    <a:gd name="T30" fmla="*/ 0 w 634"/>
                    <a:gd name="T31" fmla="*/ 0 h 682"/>
                    <a:gd name="T32" fmla="*/ 0 w 634"/>
                    <a:gd name="T33" fmla="*/ 0 h 682"/>
                    <a:gd name="T34" fmla="*/ 0 w 634"/>
                    <a:gd name="T35" fmla="*/ 0 h 682"/>
                    <a:gd name="T36" fmla="*/ 0 w 634"/>
                    <a:gd name="T37" fmla="*/ 0 h 682"/>
                    <a:gd name="T38" fmla="*/ 0 w 634"/>
                    <a:gd name="T39" fmla="*/ 0 h 682"/>
                    <a:gd name="T40" fmla="*/ 0 w 634"/>
                    <a:gd name="T41" fmla="*/ 0 h 682"/>
                    <a:gd name="T42" fmla="*/ 0 w 634"/>
                    <a:gd name="T43" fmla="*/ 0 h 682"/>
                    <a:gd name="T44" fmla="*/ 0 w 634"/>
                    <a:gd name="T45" fmla="*/ 0 h 682"/>
                    <a:gd name="T46" fmla="*/ 0 w 634"/>
                    <a:gd name="T47" fmla="*/ 0 h 682"/>
                    <a:gd name="T48" fmla="*/ 0 w 634"/>
                    <a:gd name="T49" fmla="*/ 0 h 682"/>
                    <a:gd name="T50" fmla="*/ 0 w 634"/>
                    <a:gd name="T51" fmla="*/ 0 h 682"/>
                    <a:gd name="T52" fmla="*/ 0 w 634"/>
                    <a:gd name="T53" fmla="*/ 0 h 682"/>
                    <a:gd name="T54" fmla="*/ 0 w 634"/>
                    <a:gd name="T55" fmla="*/ 0 h 682"/>
                    <a:gd name="T56" fmla="*/ 0 w 634"/>
                    <a:gd name="T57" fmla="*/ 0 h 682"/>
                    <a:gd name="T58" fmla="*/ 0 w 634"/>
                    <a:gd name="T59" fmla="*/ 0 h 682"/>
                    <a:gd name="T60" fmla="*/ 0 w 634"/>
                    <a:gd name="T61" fmla="*/ 0 h 682"/>
                    <a:gd name="T62" fmla="*/ 0 w 634"/>
                    <a:gd name="T63" fmla="*/ 0 h 682"/>
                    <a:gd name="T64" fmla="*/ 0 w 634"/>
                    <a:gd name="T65" fmla="*/ 0 h 682"/>
                    <a:gd name="T66" fmla="*/ 0 w 634"/>
                    <a:gd name="T67" fmla="*/ 0 h 682"/>
                    <a:gd name="T68" fmla="*/ 0 w 634"/>
                    <a:gd name="T69" fmla="*/ 0 h 682"/>
                    <a:gd name="T70" fmla="*/ 0 w 634"/>
                    <a:gd name="T71" fmla="*/ 0 h 682"/>
                    <a:gd name="T72" fmla="*/ 0 w 634"/>
                    <a:gd name="T73" fmla="*/ 0 h 682"/>
                    <a:gd name="T74" fmla="*/ 0 w 634"/>
                    <a:gd name="T75" fmla="*/ 0 h 682"/>
                    <a:gd name="T76" fmla="*/ 0 w 634"/>
                    <a:gd name="T77" fmla="*/ 0 h 682"/>
                    <a:gd name="T78" fmla="*/ 0 w 634"/>
                    <a:gd name="T79" fmla="*/ 0 h 682"/>
                    <a:gd name="T80" fmla="*/ 0 w 634"/>
                    <a:gd name="T81" fmla="*/ 0 h 682"/>
                    <a:gd name="T82" fmla="*/ 0 w 634"/>
                    <a:gd name="T83" fmla="*/ 0 h 682"/>
                    <a:gd name="T84" fmla="*/ 0 w 634"/>
                    <a:gd name="T85" fmla="*/ 0 h 682"/>
                    <a:gd name="T86" fmla="*/ 0 w 634"/>
                    <a:gd name="T87" fmla="*/ 0 h 682"/>
                    <a:gd name="T88" fmla="*/ 0 w 634"/>
                    <a:gd name="T89" fmla="*/ 0 h 682"/>
                    <a:gd name="T90" fmla="*/ 0 w 634"/>
                    <a:gd name="T91" fmla="*/ 0 h 682"/>
                    <a:gd name="T92" fmla="*/ 0 w 634"/>
                    <a:gd name="T93" fmla="*/ 0 h 682"/>
                    <a:gd name="T94" fmla="*/ 0 w 634"/>
                    <a:gd name="T95" fmla="*/ 0 h 682"/>
                    <a:gd name="T96" fmla="*/ 0 w 634"/>
                    <a:gd name="T97" fmla="*/ 0 h 682"/>
                    <a:gd name="T98" fmla="*/ 0 w 634"/>
                    <a:gd name="T99" fmla="*/ 0 h 682"/>
                    <a:gd name="T100" fmla="*/ 0 w 634"/>
                    <a:gd name="T101" fmla="*/ 0 h 682"/>
                    <a:gd name="T102" fmla="*/ 0 w 634"/>
                    <a:gd name="T103" fmla="*/ 0 h 682"/>
                    <a:gd name="T104" fmla="*/ 0 w 634"/>
                    <a:gd name="T105" fmla="*/ 0 h 682"/>
                    <a:gd name="T106" fmla="*/ 0 w 634"/>
                    <a:gd name="T107" fmla="*/ 0 h 682"/>
                    <a:gd name="T108" fmla="*/ 0 w 634"/>
                    <a:gd name="T109" fmla="*/ 0 h 682"/>
                    <a:gd name="T110" fmla="*/ 0 w 634"/>
                    <a:gd name="T111" fmla="*/ 0 h 68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2">
                      <a:moveTo>
                        <a:pt x="532" y="259"/>
                      </a:moveTo>
                      <a:lnTo>
                        <a:pt x="531" y="278"/>
                      </a:lnTo>
                      <a:lnTo>
                        <a:pt x="529" y="297"/>
                      </a:lnTo>
                      <a:lnTo>
                        <a:pt x="524" y="317"/>
                      </a:lnTo>
                      <a:lnTo>
                        <a:pt x="519" y="338"/>
                      </a:lnTo>
                      <a:lnTo>
                        <a:pt x="511" y="362"/>
                      </a:lnTo>
                      <a:lnTo>
                        <a:pt x="501" y="386"/>
                      </a:lnTo>
                      <a:lnTo>
                        <a:pt x="489" y="412"/>
                      </a:lnTo>
                      <a:lnTo>
                        <a:pt x="474" y="441"/>
                      </a:lnTo>
                      <a:lnTo>
                        <a:pt x="463" y="462"/>
                      </a:lnTo>
                      <a:lnTo>
                        <a:pt x="452" y="482"/>
                      </a:lnTo>
                      <a:lnTo>
                        <a:pt x="441" y="499"/>
                      </a:lnTo>
                      <a:lnTo>
                        <a:pt x="430" y="515"/>
                      </a:lnTo>
                      <a:lnTo>
                        <a:pt x="420" y="528"/>
                      </a:lnTo>
                      <a:lnTo>
                        <a:pt x="408" y="540"/>
                      </a:lnTo>
                      <a:lnTo>
                        <a:pt x="396" y="553"/>
                      </a:lnTo>
                      <a:lnTo>
                        <a:pt x="384" y="564"/>
                      </a:lnTo>
                      <a:lnTo>
                        <a:pt x="374" y="572"/>
                      </a:lnTo>
                      <a:lnTo>
                        <a:pt x="364" y="578"/>
                      </a:lnTo>
                      <a:lnTo>
                        <a:pt x="354" y="584"/>
                      </a:lnTo>
                      <a:lnTo>
                        <a:pt x="344" y="588"/>
                      </a:lnTo>
                      <a:lnTo>
                        <a:pt x="334" y="593"/>
                      </a:lnTo>
                      <a:lnTo>
                        <a:pt x="323" y="595"/>
                      </a:lnTo>
                      <a:lnTo>
                        <a:pt x="311" y="597"/>
                      </a:lnTo>
                      <a:lnTo>
                        <a:pt x="300" y="598"/>
                      </a:lnTo>
                      <a:lnTo>
                        <a:pt x="288" y="598"/>
                      </a:lnTo>
                      <a:lnTo>
                        <a:pt x="277" y="597"/>
                      </a:lnTo>
                      <a:lnTo>
                        <a:pt x="265" y="596"/>
                      </a:lnTo>
                      <a:lnTo>
                        <a:pt x="252" y="593"/>
                      </a:lnTo>
                      <a:lnTo>
                        <a:pt x="240" y="589"/>
                      </a:lnTo>
                      <a:lnTo>
                        <a:pt x="227" y="585"/>
                      </a:lnTo>
                      <a:lnTo>
                        <a:pt x="215" y="579"/>
                      </a:lnTo>
                      <a:lnTo>
                        <a:pt x="201" y="573"/>
                      </a:lnTo>
                      <a:lnTo>
                        <a:pt x="190" y="567"/>
                      </a:lnTo>
                      <a:lnTo>
                        <a:pt x="179" y="560"/>
                      </a:lnTo>
                      <a:lnTo>
                        <a:pt x="169" y="554"/>
                      </a:lnTo>
                      <a:lnTo>
                        <a:pt x="159" y="546"/>
                      </a:lnTo>
                      <a:lnTo>
                        <a:pt x="150" y="539"/>
                      </a:lnTo>
                      <a:lnTo>
                        <a:pt x="142" y="531"/>
                      </a:lnTo>
                      <a:lnTo>
                        <a:pt x="134" y="524"/>
                      </a:lnTo>
                      <a:lnTo>
                        <a:pt x="128" y="516"/>
                      </a:lnTo>
                      <a:lnTo>
                        <a:pt x="121" y="507"/>
                      </a:lnTo>
                      <a:lnTo>
                        <a:pt x="115" y="499"/>
                      </a:lnTo>
                      <a:lnTo>
                        <a:pt x="111" y="490"/>
                      </a:lnTo>
                      <a:lnTo>
                        <a:pt x="106" y="481"/>
                      </a:lnTo>
                      <a:lnTo>
                        <a:pt x="104" y="472"/>
                      </a:lnTo>
                      <a:lnTo>
                        <a:pt x="101" y="463"/>
                      </a:lnTo>
                      <a:lnTo>
                        <a:pt x="100" y="454"/>
                      </a:lnTo>
                      <a:lnTo>
                        <a:pt x="99" y="446"/>
                      </a:lnTo>
                      <a:lnTo>
                        <a:pt x="97" y="434"/>
                      </a:lnTo>
                      <a:lnTo>
                        <a:pt x="97" y="424"/>
                      </a:lnTo>
                      <a:lnTo>
                        <a:pt x="99" y="413"/>
                      </a:lnTo>
                      <a:lnTo>
                        <a:pt x="100" y="401"/>
                      </a:lnTo>
                      <a:lnTo>
                        <a:pt x="103" y="377"/>
                      </a:lnTo>
                      <a:lnTo>
                        <a:pt x="109" y="352"/>
                      </a:lnTo>
                      <a:lnTo>
                        <a:pt x="118" y="325"/>
                      </a:lnTo>
                      <a:lnTo>
                        <a:pt x="128" y="297"/>
                      </a:lnTo>
                      <a:lnTo>
                        <a:pt x="140" y="269"/>
                      </a:lnTo>
                      <a:lnTo>
                        <a:pt x="155" y="239"/>
                      </a:lnTo>
                      <a:lnTo>
                        <a:pt x="169" y="214"/>
                      </a:lnTo>
                      <a:lnTo>
                        <a:pt x="183" y="190"/>
                      </a:lnTo>
                      <a:lnTo>
                        <a:pt x="197" y="170"/>
                      </a:lnTo>
                      <a:lnTo>
                        <a:pt x="211" y="151"/>
                      </a:lnTo>
                      <a:lnTo>
                        <a:pt x="225" y="135"/>
                      </a:lnTo>
                      <a:lnTo>
                        <a:pt x="239" y="122"/>
                      </a:lnTo>
                      <a:lnTo>
                        <a:pt x="254" y="111"/>
                      </a:lnTo>
                      <a:lnTo>
                        <a:pt x="269" y="101"/>
                      </a:lnTo>
                      <a:lnTo>
                        <a:pt x="277" y="98"/>
                      </a:lnTo>
                      <a:lnTo>
                        <a:pt x="286" y="93"/>
                      </a:lnTo>
                      <a:lnTo>
                        <a:pt x="295" y="91"/>
                      </a:lnTo>
                      <a:lnTo>
                        <a:pt x="304" y="89"/>
                      </a:lnTo>
                      <a:lnTo>
                        <a:pt x="314" y="86"/>
                      </a:lnTo>
                      <a:lnTo>
                        <a:pt x="324" y="86"/>
                      </a:lnTo>
                      <a:lnTo>
                        <a:pt x="334" y="85"/>
                      </a:lnTo>
                      <a:lnTo>
                        <a:pt x="344" y="85"/>
                      </a:lnTo>
                      <a:lnTo>
                        <a:pt x="354" y="86"/>
                      </a:lnTo>
                      <a:lnTo>
                        <a:pt x="365" y="87"/>
                      </a:lnTo>
                      <a:lnTo>
                        <a:pt x="375" y="90"/>
                      </a:lnTo>
                      <a:lnTo>
                        <a:pt x="386" y="92"/>
                      </a:lnTo>
                      <a:lnTo>
                        <a:pt x="396" y="95"/>
                      </a:lnTo>
                      <a:lnTo>
                        <a:pt x="406" y="100"/>
                      </a:lnTo>
                      <a:lnTo>
                        <a:pt x="417" y="104"/>
                      </a:lnTo>
                      <a:lnTo>
                        <a:pt x="427" y="109"/>
                      </a:lnTo>
                      <a:lnTo>
                        <a:pt x="439" y="115"/>
                      </a:lnTo>
                      <a:lnTo>
                        <a:pt x="451" y="122"/>
                      </a:lnTo>
                      <a:lnTo>
                        <a:pt x="461" y="129"/>
                      </a:lnTo>
                      <a:lnTo>
                        <a:pt x="471" y="137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1"/>
                      </a:lnTo>
                      <a:lnTo>
                        <a:pt x="504" y="171"/>
                      </a:lnTo>
                      <a:lnTo>
                        <a:pt x="510" y="180"/>
                      </a:lnTo>
                      <a:lnTo>
                        <a:pt x="516" y="190"/>
                      </a:lnTo>
                      <a:lnTo>
                        <a:pt x="521" y="200"/>
                      </a:lnTo>
                      <a:lnTo>
                        <a:pt x="524" y="211"/>
                      </a:lnTo>
                      <a:lnTo>
                        <a:pt x="528" y="222"/>
                      </a:lnTo>
                      <a:lnTo>
                        <a:pt x="530" y="235"/>
                      </a:lnTo>
                      <a:lnTo>
                        <a:pt x="531" y="246"/>
                      </a:lnTo>
                      <a:lnTo>
                        <a:pt x="532" y="259"/>
                      </a:lnTo>
                      <a:close/>
                      <a:moveTo>
                        <a:pt x="51" y="199"/>
                      </a:moveTo>
                      <a:lnTo>
                        <a:pt x="42" y="217"/>
                      </a:lnTo>
                      <a:lnTo>
                        <a:pt x="34" y="234"/>
                      </a:lnTo>
                      <a:lnTo>
                        <a:pt x="26" y="251"/>
                      </a:lnTo>
                      <a:lnTo>
                        <a:pt x="21" y="268"/>
                      </a:lnTo>
                      <a:lnTo>
                        <a:pt x="15" y="285"/>
                      </a:lnTo>
                      <a:lnTo>
                        <a:pt x="10" y="302"/>
                      </a:lnTo>
                      <a:lnTo>
                        <a:pt x="7" y="318"/>
                      </a:lnTo>
                      <a:lnTo>
                        <a:pt x="4" y="334"/>
                      </a:lnTo>
                      <a:lnTo>
                        <a:pt x="2" y="351"/>
                      </a:lnTo>
                      <a:lnTo>
                        <a:pt x="0" y="367"/>
                      </a:lnTo>
                      <a:lnTo>
                        <a:pt x="0" y="383"/>
                      </a:lnTo>
                      <a:lnTo>
                        <a:pt x="2" y="400"/>
                      </a:lnTo>
                      <a:lnTo>
                        <a:pt x="3" y="415"/>
                      </a:lnTo>
                      <a:lnTo>
                        <a:pt x="5" y="432"/>
                      </a:lnTo>
                      <a:lnTo>
                        <a:pt x="7" y="448"/>
                      </a:lnTo>
                      <a:lnTo>
                        <a:pt x="12" y="464"/>
                      </a:lnTo>
                      <a:lnTo>
                        <a:pt x="15" y="479"/>
                      </a:lnTo>
                      <a:lnTo>
                        <a:pt x="21" y="493"/>
                      </a:lnTo>
                      <a:lnTo>
                        <a:pt x="25" y="507"/>
                      </a:lnTo>
                      <a:lnTo>
                        <a:pt x="32" y="519"/>
                      </a:lnTo>
                      <a:lnTo>
                        <a:pt x="38" y="531"/>
                      </a:lnTo>
                      <a:lnTo>
                        <a:pt x="45" y="544"/>
                      </a:lnTo>
                      <a:lnTo>
                        <a:pt x="53" y="555"/>
                      </a:lnTo>
                      <a:lnTo>
                        <a:pt x="62" y="566"/>
                      </a:lnTo>
                      <a:lnTo>
                        <a:pt x="72" y="576"/>
                      </a:lnTo>
                      <a:lnTo>
                        <a:pt x="82" y="586"/>
                      </a:lnTo>
                      <a:lnTo>
                        <a:pt x="93" y="596"/>
                      </a:lnTo>
                      <a:lnTo>
                        <a:pt x="105" y="605"/>
                      </a:lnTo>
                      <a:lnTo>
                        <a:pt x="119" y="614"/>
                      </a:lnTo>
                      <a:lnTo>
                        <a:pt x="132" y="624"/>
                      </a:lnTo>
                      <a:lnTo>
                        <a:pt x="148" y="632"/>
                      </a:lnTo>
                      <a:lnTo>
                        <a:pt x="163" y="641"/>
                      </a:lnTo>
                      <a:lnTo>
                        <a:pt x="181" y="650"/>
                      </a:lnTo>
                      <a:lnTo>
                        <a:pt x="198" y="657"/>
                      </a:lnTo>
                      <a:lnTo>
                        <a:pt x="215" y="664"/>
                      </a:lnTo>
                      <a:lnTo>
                        <a:pt x="231" y="670"/>
                      </a:lnTo>
                      <a:lnTo>
                        <a:pt x="247" y="674"/>
                      </a:lnTo>
                      <a:lnTo>
                        <a:pt x="262" y="678"/>
                      </a:lnTo>
                      <a:lnTo>
                        <a:pt x="278" y="681"/>
                      </a:lnTo>
                      <a:lnTo>
                        <a:pt x="294" y="682"/>
                      </a:lnTo>
                      <a:lnTo>
                        <a:pt x="308" y="682"/>
                      </a:lnTo>
                      <a:lnTo>
                        <a:pt x="323" y="682"/>
                      </a:lnTo>
                      <a:lnTo>
                        <a:pt x="338" y="681"/>
                      </a:lnTo>
                      <a:lnTo>
                        <a:pt x="353" y="679"/>
                      </a:lnTo>
                      <a:lnTo>
                        <a:pt x="367" y="675"/>
                      </a:lnTo>
                      <a:lnTo>
                        <a:pt x="383" y="671"/>
                      </a:lnTo>
                      <a:lnTo>
                        <a:pt x="397" y="665"/>
                      </a:lnTo>
                      <a:lnTo>
                        <a:pt x="413" y="660"/>
                      </a:lnTo>
                      <a:lnTo>
                        <a:pt x="425" y="654"/>
                      </a:lnTo>
                      <a:lnTo>
                        <a:pt x="439" y="647"/>
                      </a:lnTo>
                      <a:lnTo>
                        <a:pt x="450" y="641"/>
                      </a:lnTo>
                      <a:lnTo>
                        <a:pt x="461" y="633"/>
                      </a:lnTo>
                      <a:lnTo>
                        <a:pt x="472" y="625"/>
                      </a:lnTo>
                      <a:lnTo>
                        <a:pt x="483" y="616"/>
                      </a:lnTo>
                      <a:lnTo>
                        <a:pt x="493" y="606"/>
                      </a:lnTo>
                      <a:lnTo>
                        <a:pt x="503" y="596"/>
                      </a:lnTo>
                      <a:lnTo>
                        <a:pt x="513" y="585"/>
                      </a:lnTo>
                      <a:lnTo>
                        <a:pt x="523" y="573"/>
                      </a:lnTo>
                      <a:lnTo>
                        <a:pt x="533" y="560"/>
                      </a:lnTo>
                      <a:lnTo>
                        <a:pt x="542" y="546"/>
                      </a:lnTo>
                      <a:lnTo>
                        <a:pt x="561" y="516"/>
                      </a:lnTo>
                      <a:lnTo>
                        <a:pt x="580" y="481"/>
                      </a:lnTo>
                      <a:lnTo>
                        <a:pt x="597" y="448"/>
                      </a:lnTo>
                      <a:lnTo>
                        <a:pt x="610" y="414"/>
                      </a:lnTo>
                      <a:lnTo>
                        <a:pt x="616" y="399"/>
                      </a:lnTo>
                      <a:lnTo>
                        <a:pt x="620" y="383"/>
                      </a:lnTo>
                      <a:lnTo>
                        <a:pt x="625" y="367"/>
                      </a:lnTo>
                      <a:lnTo>
                        <a:pt x="628" y="353"/>
                      </a:lnTo>
                      <a:lnTo>
                        <a:pt x="630" y="338"/>
                      </a:lnTo>
                      <a:lnTo>
                        <a:pt x="633" y="324"/>
                      </a:lnTo>
                      <a:lnTo>
                        <a:pt x="634" y="309"/>
                      </a:lnTo>
                      <a:lnTo>
                        <a:pt x="634" y="295"/>
                      </a:lnTo>
                      <a:lnTo>
                        <a:pt x="634" y="282"/>
                      </a:lnTo>
                      <a:lnTo>
                        <a:pt x="633" y="267"/>
                      </a:lnTo>
                      <a:lnTo>
                        <a:pt x="630" y="254"/>
                      </a:lnTo>
                      <a:lnTo>
                        <a:pt x="628" y="240"/>
                      </a:lnTo>
                      <a:lnTo>
                        <a:pt x="625" y="225"/>
                      </a:lnTo>
                      <a:lnTo>
                        <a:pt x="620" y="210"/>
                      </a:lnTo>
                      <a:lnTo>
                        <a:pt x="615" y="195"/>
                      </a:lnTo>
                      <a:lnTo>
                        <a:pt x="609" y="180"/>
                      </a:lnTo>
                      <a:lnTo>
                        <a:pt x="601" y="167"/>
                      </a:lnTo>
                      <a:lnTo>
                        <a:pt x="595" y="153"/>
                      </a:lnTo>
                      <a:lnTo>
                        <a:pt x="586" y="140"/>
                      </a:lnTo>
                      <a:lnTo>
                        <a:pt x="577" y="127"/>
                      </a:lnTo>
                      <a:lnTo>
                        <a:pt x="566" y="114"/>
                      </a:lnTo>
                      <a:lnTo>
                        <a:pt x="555" y="102"/>
                      </a:lnTo>
                      <a:lnTo>
                        <a:pt x="542" y="90"/>
                      </a:lnTo>
                      <a:lnTo>
                        <a:pt x="530" y="79"/>
                      </a:lnTo>
                      <a:lnTo>
                        <a:pt x="516" y="67"/>
                      </a:lnTo>
                      <a:lnTo>
                        <a:pt x="501" y="57"/>
                      </a:lnTo>
                      <a:lnTo>
                        <a:pt x="485" y="47"/>
                      </a:lnTo>
                      <a:lnTo>
                        <a:pt x="468" y="38"/>
                      </a:lnTo>
                      <a:lnTo>
                        <a:pt x="453" y="31"/>
                      </a:lnTo>
                      <a:lnTo>
                        <a:pt x="437" y="24"/>
                      </a:lnTo>
                      <a:lnTo>
                        <a:pt x="422" y="18"/>
                      </a:lnTo>
                      <a:lnTo>
                        <a:pt x="407" y="13"/>
                      </a:lnTo>
                      <a:lnTo>
                        <a:pt x="392" y="9"/>
                      </a:lnTo>
                      <a:lnTo>
                        <a:pt x="377" y="6"/>
                      </a:lnTo>
                      <a:lnTo>
                        <a:pt x="363" y="4"/>
                      </a:lnTo>
                      <a:lnTo>
                        <a:pt x="347" y="2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2"/>
                      </a:lnTo>
                      <a:lnTo>
                        <a:pt x="289" y="3"/>
                      </a:lnTo>
                      <a:lnTo>
                        <a:pt x="276" y="6"/>
                      </a:lnTo>
                      <a:lnTo>
                        <a:pt x="261" y="9"/>
                      </a:lnTo>
                      <a:lnTo>
                        <a:pt x="248" y="13"/>
                      </a:lnTo>
                      <a:lnTo>
                        <a:pt x="235" y="17"/>
                      </a:lnTo>
                      <a:lnTo>
                        <a:pt x="221" y="23"/>
                      </a:lnTo>
                      <a:lnTo>
                        <a:pt x="208" y="29"/>
                      </a:lnTo>
                      <a:lnTo>
                        <a:pt x="194" y="37"/>
                      </a:lnTo>
                      <a:lnTo>
                        <a:pt x="182" y="45"/>
                      </a:lnTo>
                      <a:lnTo>
                        <a:pt x="169" y="53"/>
                      </a:lnTo>
                      <a:lnTo>
                        <a:pt x="157" y="63"/>
                      </a:lnTo>
                      <a:lnTo>
                        <a:pt x="145" y="73"/>
                      </a:lnTo>
                      <a:lnTo>
                        <a:pt x="133" y="84"/>
                      </a:lnTo>
                      <a:lnTo>
                        <a:pt x="122" y="96"/>
                      </a:lnTo>
                      <a:lnTo>
                        <a:pt x="111" y="109"/>
                      </a:lnTo>
                      <a:lnTo>
                        <a:pt x="100" y="122"/>
                      </a:lnTo>
                      <a:lnTo>
                        <a:pt x="90" y="135"/>
                      </a:lnTo>
                      <a:lnTo>
                        <a:pt x="80" y="150"/>
                      </a:lnTo>
                      <a:lnTo>
                        <a:pt x="70" y="166"/>
                      </a:lnTo>
                      <a:lnTo>
                        <a:pt x="60" y="182"/>
                      </a:lnTo>
                      <a:lnTo>
                        <a:pt x="51" y="1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218">
                  <a:extLst>
                    <a:ext uri="{FF2B5EF4-FFF2-40B4-BE49-F238E27FC236}">
                      <a16:creationId xmlns:a16="http://schemas.microsoft.com/office/drawing/2014/main" id="{BD084E19-AB35-4AEC-B6D7-CA38F2E802F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898" y="3736"/>
                  <a:ext cx="43" cy="82"/>
                </a:xfrm>
                <a:custGeom>
                  <a:avLst/>
                  <a:gdLst>
                    <a:gd name="T0" fmla="*/ 0 w 391"/>
                    <a:gd name="T1" fmla="*/ 0 h 746"/>
                    <a:gd name="T2" fmla="*/ 0 w 391"/>
                    <a:gd name="T3" fmla="*/ 0 h 746"/>
                    <a:gd name="T4" fmla="*/ 0 w 391"/>
                    <a:gd name="T5" fmla="*/ 0 h 746"/>
                    <a:gd name="T6" fmla="*/ 0 w 391"/>
                    <a:gd name="T7" fmla="*/ 0 h 746"/>
                    <a:gd name="T8" fmla="*/ 0 w 391"/>
                    <a:gd name="T9" fmla="*/ 0 h 746"/>
                    <a:gd name="T10" fmla="*/ 0 w 391"/>
                    <a:gd name="T11" fmla="*/ 0 h 746"/>
                    <a:gd name="T12" fmla="*/ 0 w 391"/>
                    <a:gd name="T13" fmla="*/ 0 h 7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1" h="746">
                      <a:moveTo>
                        <a:pt x="0" y="579"/>
                      </a:moveTo>
                      <a:lnTo>
                        <a:pt x="323" y="746"/>
                      </a:lnTo>
                      <a:lnTo>
                        <a:pt x="374" y="678"/>
                      </a:lnTo>
                      <a:lnTo>
                        <a:pt x="129" y="550"/>
                      </a:lnTo>
                      <a:lnTo>
                        <a:pt x="391" y="46"/>
                      </a:lnTo>
                      <a:lnTo>
                        <a:pt x="303" y="0"/>
                      </a:lnTo>
                      <a:lnTo>
                        <a:pt x="0" y="5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219">
                  <a:extLst>
                    <a:ext uri="{FF2B5EF4-FFF2-40B4-BE49-F238E27FC236}">
                      <a16:creationId xmlns:a16="http://schemas.microsoft.com/office/drawing/2014/main" id="{781C8209-1B1D-40EB-944D-484C43201D4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44" y="3546"/>
                  <a:ext cx="44" cy="83"/>
                </a:xfrm>
                <a:custGeom>
                  <a:avLst/>
                  <a:gdLst>
                    <a:gd name="T0" fmla="*/ 0 w 390"/>
                    <a:gd name="T1" fmla="*/ 0 h 747"/>
                    <a:gd name="T2" fmla="*/ 0 w 390"/>
                    <a:gd name="T3" fmla="*/ 0 h 747"/>
                    <a:gd name="T4" fmla="*/ 0 w 390"/>
                    <a:gd name="T5" fmla="*/ 0 h 747"/>
                    <a:gd name="T6" fmla="*/ 0 w 390"/>
                    <a:gd name="T7" fmla="*/ 0 h 747"/>
                    <a:gd name="T8" fmla="*/ 0 w 390"/>
                    <a:gd name="T9" fmla="*/ 0 h 747"/>
                    <a:gd name="T10" fmla="*/ 0 w 390"/>
                    <a:gd name="T11" fmla="*/ 0 h 747"/>
                    <a:gd name="T12" fmla="*/ 0 w 390"/>
                    <a:gd name="T13" fmla="*/ 0 h 7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90" h="747">
                      <a:moveTo>
                        <a:pt x="0" y="580"/>
                      </a:moveTo>
                      <a:lnTo>
                        <a:pt x="322" y="747"/>
                      </a:lnTo>
                      <a:lnTo>
                        <a:pt x="373" y="679"/>
                      </a:lnTo>
                      <a:lnTo>
                        <a:pt x="127" y="551"/>
                      </a:lnTo>
                      <a:lnTo>
                        <a:pt x="390" y="47"/>
                      </a:lnTo>
                      <a:lnTo>
                        <a:pt x="301" y="0"/>
                      </a:lnTo>
                      <a:lnTo>
                        <a:pt x="0" y="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8" name="Freeform 220">
                  <a:extLst>
                    <a:ext uri="{FF2B5EF4-FFF2-40B4-BE49-F238E27FC236}">
                      <a16:creationId xmlns:a16="http://schemas.microsoft.com/office/drawing/2014/main" id="{4EEBAF5E-747F-4D1B-BDFB-24F9413B969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951" y="3767"/>
                  <a:ext cx="70" cy="76"/>
                </a:xfrm>
                <a:custGeom>
                  <a:avLst/>
                  <a:gdLst>
                    <a:gd name="T0" fmla="*/ 0 w 634"/>
                    <a:gd name="T1" fmla="*/ 0 h 681"/>
                    <a:gd name="T2" fmla="*/ 0 w 634"/>
                    <a:gd name="T3" fmla="*/ 0 h 681"/>
                    <a:gd name="T4" fmla="*/ 0 w 634"/>
                    <a:gd name="T5" fmla="*/ 0 h 681"/>
                    <a:gd name="T6" fmla="*/ 0 w 634"/>
                    <a:gd name="T7" fmla="*/ 0 h 681"/>
                    <a:gd name="T8" fmla="*/ 0 w 634"/>
                    <a:gd name="T9" fmla="*/ 0 h 681"/>
                    <a:gd name="T10" fmla="*/ 0 w 634"/>
                    <a:gd name="T11" fmla="*/ 0 h 681"/>
                    <a:gd name="T12" fmla="*/ 0 w 634"/>
                    <a:gd name="T13" fmla="*/ 0 h 681"/>
                    <a:gd name="T14" fmla="*/ 0 w 634"/>
                    <a:gd name="T15" fmla="*/ 0 h 681"/>
                    <a:gd name="T16" fmla="*/ 0 w 634"/>
                    <a:gd name="T17" fmla="*/ 0 h 681"/>
                    <a:gd name="T18" fmla="*/ 0 w 634"/>
                    <a:gd name="T19" fmla="*/ 0 h 681"/>
                    <a:gd name="T20" fmla="*/ 0 w 634"/>
                    <a:gd name="T21" fmla="*/ 0 h 681"/>
                    <a:gd name="T22" fmla="*/ 0 w 634"/>
                    <a:gd name="T23" fmla="*/ 0 h 681"/>
                    <a:gd name="T24" fmla="*/ 0 w 634"/>
                    <a:gd name="T25" fmla="*/ 0 h 681"/>
                    <a:gd name="T26" fmla="*/ 0 w 634"/>
                    <a:gd name="T27" fmla="*/ 0 h 681"/>
                    <a:gd name="T28" fmla="*/ 0 w 634"/>
                    <a:gd name="T29" fmla="*/ 0 h 681"/>
                    <a:gd name="T30" fmla="*/ 0 w 634"/>
                    <a:gd name="T31" fmla="*/ 0 h 681"/>
                    <a:gd name="T32" fmla="*/ 0 w 634"/>
                    <a:gd name="T33" fmla="*/ 0 h 681"/>
                    <a:gd name="T34" fmla="*/ 0 w 634"/>
                    <a:gd name="T35" fmla="*/ 0 h 681"/>
                    <a:gd name="T36" fmla="*/ 0 w 634"/>
                    <a:gd name="T37" fmla="*/ 0 h 681"/>
                    <a:gd name="T38" fmla="*/ 0 w 634"/>
                    <a:gd name="T39" fmla="*/ 0 h 681"/>
                    <a:gd name="T40" fmla="*/ 0 w 634"/>
                    <a:gd name="T41" fmla="*/ 0 h 681"/>
                    <a:gd name="T42" fmla="*/ 0 w 634"/>
                    <a:gd name="T43" fmla="*/ 0 h 681"/>
                    <a:gd name="T44" fmla="*/ 0 w 634"/>
                    <a:gd name="T45" fmla="*/ 0 h 681"/>
                    <a:gd name="T46" fmla="*/ 0 w 634"/>
                    <a:gd name="T47" fmla="*/ 0 h 681"/>
                    <a:gd name="T48" fmla="*/ 0 w 634"/>
                    <a:gd name="T49" fmla="*/ 0 h 681"/>
                    <a:gd name="T50" fmla="*/ 0 w 634"/>
                    <a:gd name="T51" fmla="*/ 0 h 681"/>
                    <a:gd name="T52" fmla="*/ 0 w 634"/>
                    <a:gd name="T53" fmla="*/ 0 h 681"/>
                    <a:gd name="T54" fmla="*/ 0 w 634"/>
                    <a:gd name="T55" fmla="*/ 0 h 681"/>
                    <a:gd name="T56" fmla="*/ 0 w 634"/>
                    <a:gd name="T57" fmla="*/ 0 h 681"/>
                    <a:gd name="T58" fmla="*/ 0 w 634"/>
                    <a:gd name="T59" fmla="*/ 0 h 681"/>
                    <a:gd name="T60" fmla="*/ 0 w 634"/>
                    <a:gd name="T61" fmla="*/ 0 h 681"/>
                    <a:gd name="T62" fmla="*/ 0 w 634"/>
                    <a:gd name="T63" fmla="*/ 0 h 681"/>
                    <a:gd name="T64" fmla="*/ 0 w 634"/>
                    <a:gd name="T65" fmla="*/ 0 h 681"/>
                    <a:gd name="T66" fmla="*/ 0 w 634"/>
                    <a:gd name="T67" fmla="*/ 0 h 681"/>
                    <a:gd name="T68" fmla="*/ 0 w 634"/>
                    <a:gd name="T69" fmla="*/ 0 h 681"/>
                    <a:gd name="T70" fmla="*/ 0 w 634"/>
                    <a:gd name="T71" fmla="*/ 0 h 681"/>
                    <a:gd name="T72" fmla="*/ 0 w 634"/>
                    <a:gd name="T73" fmla="*/ 0 h 681"/>
                    <a:gd name="T74" fmla="*/ 0 w 634"/>
                    <a:gd name="T75" fmla="*/ 0 h 681"/>
                    <a:gd name="T76" fmla="*/ 0 w 634"/>
                    <a:gd name="T77" fmla="*/ 0 h 681"/>
                    <a:gd name="T78" fmla="*/ 0 w 634"/>
                    <a:gd name="T79" fmla="*/ 0 h 681"/>
                    <a:gd name="T80" fmla="*/ 0 w 634"/>
                    <a:gd name="T81" fmla="*/ 0 h 681"/>
                    <a:gd name="T82" fmla="*/ 0 w 634"/>
                    <a:gd name="T83" fmla="*/ 0 h 681"/>
                    <a:gd name="T84" fmla="*/ 0 w 634"/>
                    <a:gd name="T85" fmla="*/ 0 h 681"/>
                    <a:gd name="T86" fmla="*/ 0 w 634"/>
                    <a:gd name="T87" fmla="*/ 0 h 681"/>
                    <a:gd name="T88" fmla="*/ 0 w 634"/>
                    <a:gd name="T89" fmla="*/ 0 h 681"/>
                    <a:gd name="T90" fmla="*/ 0 w 634"/>
                    <a:gd name="T91" fmla="*/ 0 h 681"/>
                    <a:gd name="T92" fmla="*/ 0 w 634"/>
                    <a:gd name="T93" fmla="*/ 0 h 681"/>
                    <a:gd name="T94" fmla="*/ 0 w 634"/>
                    <a:gd name="T95" fmla="*/ 0 h 681"/>
                    <a:gd name="T96" fmla="*/ 0 w 634"/>
                    <a:gd name="T97" fmla="*/ 0 h 681"/>
                    <a:gd name="T98" fmla="*/ 0 w 634"/>
                    <a:gd name="T99" fmla="*/ 0 h 681"/>
                    <a:gd name="T100" fmla="*/ 0 w 634"/>
                    <a:gd name="T101" fmla="*/ 0 h 681"/>
                    <a:gd name="T102" fmla="*/ 0 w 634"/>
                    <a:gd name="T103" fmla="*/ 0 h 681"/>
                    <a:gd name="T104" fmla="*/ 0 w 634"/>
                    <a:gd name="T105" fmla="*/ 0 h 681"/>
                    <a:gd name="T106" fmla="*/ 0 w 634"/>
                    <a:gd name="T107" fmla="*/ 0 h 681"/>
                    <a:gd name="T108" fmla="*/ 0 w 634"/>
                    <a:gd name="T109" fmla="*/ 0 h 681"/>
                    <a:gd name="T110" fmla="*/ 0 w 634"/>
                    <a:gd name="T111" fmla="*/ 0 h 68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634" h="681">
                      <a:moveTo>
                        <a:pt x="531" y="259"/>
                      </a:moveTo>
                      <a:lnTo>
                        <a:pt x="531" y="276"/>
                      </a:lnTo>
                      <a:lnTo>
                        <a:pt x="528" y="296"/>
                      </a:lnTo>
                      <a:lnTo>
                        <a:pt x="524" y="317"/>
                      </a:lnTo>
                      <a:lnTo>
                        <a:pt x="518" y="338"/>
                      </a:lnTo>
                      <a:lnTo>
                        <a:pt x="510" y="361"/>
                      </a:lnTo>
                      <a:lnTo>
                        <a:pt x="500" y="385"/>
                      </a:lnTo>
                      <a:lnTo>
                        <a:pt x="488" y="411"/>
                      </a:lnTo>
                      <a:lnTo>
                        <a:pt x="474" y="439"/>
                      </a:lnTo>
                      <a:lnTo>
                        <a:pt x="462" y="462"/>
                      </a:lnTo>
                      <a:lnTo>
                        <a:pt x="451" y="480"/>
                      </a:lnTo>
                      <a:lnTo>
                        <a:pt x="440" y="498"/>
                      </a:lnTo>
                      <a:lnTo>
                        <a:pt x="430" y="514"/>
                      </a:lnTo>
                      <a:lnTo>
                        <a:pt x="419" y="527"/>
                      </a:lnTo>
                      <a:lnTo>
                        <a:pt x="407" y="540"/>
                      </a:lnTo>
                      <a:lnTo>
                        <a:pt x="395" y="552"/>
                      </a:lnTo>
                      <a:lnTo>
                        <a:pt x="383" y="563"/>
                      </a:lnTo>
                      <a:lnTo>
                        <a:pt x="374" y="571"/>
                      </a:lnTo>
                      <a:lnTo>
                        <a:pt x="364" y="578"/>
                      </a:lnTo>
                      <a:lnTo>
                        <a:pt x="354" y="583"/>
                      </a:lnTo>
                      <a:lnTo>
                        <a:pt x="344" y="588"/>
                      </a:lnTo>
                      <a:lnTo>
                        <a:pt x="333" y="592"/>
                      </a:lnTo>
                      <a:lnTo>
                        <a:pt x="322" y="594"/>
                      </a:lnTo>
                      <a:lnTo>
                        <a:pt x="310" y="596"/>
                      </a:lnTo>
                      <a:lnTo>
                        <a:pt x="299" y="598"/>
                      </a:lnTo>
                      <a:lnTo>
                        <a:pt x="288" y="598"/>
                      </a:lnTo>
                      <a:lnTo>
                        <a:pt x="276" y="596"/>
                      </a:lnTo>
                      <a:lnTo>
                        <a:pt x="264" y="595"/>
                      </a:lnTo>
                      <a:lnTo>
                        <a:pt x="251" y="592"/>
                      </a:lnTo>
                      <a:lnTo>
                        <a:pt x="239" y="589"/>
                      </a:lnTo>
                      <a:lnTo>
                        <a:pt x="227" y="584"/>
                      </a:lnTo>
                      <a:lnTo>
                        <a:pt x="213" y="579"/>
                      </a:lnTo>
                      <a:lnTo>
                        <a:pt x="200" y="572"/>
                      </a:lnTo>
                      <a:lnTo>
                        <a:pt x="189" y="566"/>
                      </a:lnTo>
                      <a:lnTo>
                        <a:pt x="178" y="560"/>
                      </a:lnTo>
                      <a:lnTo>
                        <a:pt x="168" y="553"/>
                      </a:lnTo>
                      <a:lnTo>
                        <a:pt x="159" y="545"/>
                      </a:lnTo>
                      <a:lnTo>
                        <a:pt x="150" y="537"/>
                      </a:lnTo>
                      <a:lnTo>
                        <a:pt x="141" y="531"/>
                      </a:lnTo>
                      <a:lnTo>
                        <a:pt x="133" y="523"/>
                      </a:lnTo>
                      <a:lnTo>
                        <a:pt x="126" y="514"/>
                      </a:lnTo>
                      <a:lnTo>
                        <a:pt x="121" y="506"/>
                      </a:lnTo>
                      <a:lnTo>
                        <a:pt x="115" y="497"/>
                      </a:lnTo>
                      <a:lnTo>
                        <a:pt x="110" y="489"/>
                      </a:lnTo>
                      <a:lnTo>
                        <a:pt x="106" y="480"/>
                      </a:lnTo>
                      <a:lnTo>
                        <a:pt x="103" y="472"/>
                      </a:lnTo>
                      <a:lnTo>
                        <a:pt x="101" y="463"/>
                      </a:lnTo>
                      <a:lnTo>
                        <a:pt x="99" y="454"/>
                      </a:lnTo>
                      <a:lnTo>
                        <a:pt x="99" y="444"/>
                      </a:lnTo>
                      <a:lnTo>
                        <a:pt x="97" y="434"/>
                      </a:lnTo>
                      <a:lnTo>
                        <a:pt x="97" y="422"/>
                      </a:lnTo>
                      <a:lnTo>
                        <a:pt x="97" y="411"/>
                      </a:lnTo>
                      <a:lnTo>
                        <a:pt x="99" y="400"/>
                      </a:lnTo>
                      <a:lnTo>
                        <a:pt x="103" y="377"/>
                      </a:lnTo>
                      <a:lnTo>
                        <a:pt x="109" y="351"/>
                      </a:lnTo>
                      <a:lnTo>
                        <a:pt x="116" y="324"/>
                      </a:lnTo>
                      <a:lnTo>
                        <a:pt x="128" y="296"/>
                      </a:lnTo>
                      <a:lnTo>
                        <a:pt x="140" y="267"/>
                      </a:lnTo>
                      <a:lnTo>
                        <a:pt x="154" y="238"/>
                      </a:lnTo>
                      <a:lnTo>
                        <a:pt x="169" y="213"/>
                      </a:lnTo>
                      <a:lnTo>
                        <a:pt x="182" y="189"/>
                      </a:lnTo>
                      <a:lnTo>
                        <a:pt x="197" y="168"/>
                      </a:lnTo>
                      <a:lnTo>
                        <a:pt x="210" y="150"/>
                      </a:lnTo>
                      <a:lnTo>
                        <a:pt x="225" y="135"/>
                      </a:lnTo>
                      <a:lnTo>
                        <a:pt x="239" y="121"/>
                      </a:lnTo>
                      <a:lnTo>
                        <a:pt x="254" y="109"/>
                      </a:lnTo>
                      <a:lnTo>
                        <a:pt x="268" y="100"/>
                      </a:lnTo>
                      <a:lnTo>
                        <a:pt x="277" y="96"/>
                      </a:lnTo>
                      <a:lnTo>
                        <a:pt x="285" y="92"/>
                      </a:lnTo>
                      <a:lnTo>
                        <a:pt x="294" y="90"/>
                      </a:lnTo>
                      <a:lnTo>
                        <a:pt x="304" y="88"/>
                      </a:lnTo>
                      <a:lnTo>
                        <a:pt x="313" y="86"/>
                      </a:lnTo>
                      <a:lnTo>
                        <a:pt x="323" y="84"/>
                      </a:lnTo>
                      <a:lnTo>
                        <a:pt x="333" y="84"/>
                      </a:lnTo>
                      <a:lnTo>
                        <a:pt x="344" y="84"/>
                      </a:lnTo>
                      <a:lnTo>
                        <a:pt x="354" y="86"/>
                      </a:lnTo>
                      <a:lnTo>
                        <a:pt x="364" y="87"/>
                      </a:lnTo>
                      <a:lnTo>
                        <a:pt x="375" y="89"/>
                      </a:lnTo>
                      <a:lnTo>
                        <a:pt x="385" y="91"/>
                      </a:lnTo>
                      <a:lnTo>
                        <a:pt x="396" y="95"/>
                      </a:lnTo>
                      <a:lnTo>
                        <a:pt x="406" y="98"/>
                      </a:lnTo>
                      <a:lnTo>
                        <a:pt x="416" y="102"/>
                      </a:lnTo>
                      <a:lnTo>
                        <a:pt x="426" y="108"/>
                      </a:lnTo>
                      <a:lnTo>
                        <a:pt x="439" y="115"/>
                      </a:lnTo>
                      <a:lnTo>
                        <a:pt x="450" y="121"/>
                      </a:lnTo>
                      <a:lnTo>
                        <a:pt x="461" y="128"/>
                      </a:lnTo>
                      <a:lnTo>
                        <a:pt x="471" y="136"/>
                      </a:lnTo>
                      <a:lnTo>
                        <a:pt x="480" y="144"/>
                      </a:lnTo>
                      <a:lnTo>
                        <a:pt x="489" y="153"/>
                      </a:lnTo>
                      <a:lnTo>
                        <a:pt x="497" y="160"/>
                      </a:lnTo>
                      <a:lnTo>
                        <a:pt x="503" y="169"/>
                      </a:lnTo>
                      <a:lnTo>
                        <a:pt x="510" y="179"/>
                      </a:lnTo>
                      <a:lnTo>
                        <a:pt x="516" y="189"/>
                      </a:lnTo>
                      <a:lnTo>
                        <a:pt x="520" y="199"/>
                      </a:lnTo>
                      <a:lnTo>
                        <a:pt x="524" y="211"/>
                      </a:lnTo>
                      <a:lnTo>
                        <a:pt x="527" y="222"/>
                      </a:lnTo>
                      <a:lnTo>
                        <a:pt x="530" y="233"/>
                      </a:lnTo>
                      <a:lnTo>
                        <a:pt x="531" y="245"/>
                      </a:lnTo>
                      <a:lnTo>
                        <a:pt x="531" y="259"/>
                      </a:lnTo>
                      <a:close/>
                      <a:moveTo>
                        <a:pt x="50" y="198"/>
                      </a:moveTo>
                      <a:lnTo>
                        <a:pt x="41" y="215"/>
                      </a:lnTo>
                      <a:lnTo>
                        <a:pt x="33" y="233"/>
                      </a:lnTo>
                      <a:lnTo>
                        <a:pt x="26" y="251"/>
                      </a:lnTo>
                      <a:lnTo>
                        <a:pt x="19" y="267"/>
                      </a:lnTo>
                      <a:lnTo>
                        <a:pt x="15" y="284"/>
                      </a:lnTo>
                      <a:lnTo>
                        <a:pt x="9" y="301"/>
                      </a:lnTo>
                      <a:lnTo>
                        <a:pt x="6" y="318"/>
                      </a:lnTo>
                      <a:lnTo>
                        <a:pt x="4" y="333"/>
                      </a:lnTo>
                      <a:lnTo>
                        <a:pt x="2" y="350"/>
                      </a:lnTo>
                      <a:lnTo>
                        <a:pt x="0" y="366"/>
                      </a:lnTo>
                      <a:lnTo>
                        <a:pt x="0" y="382"/>
                      </a:lnTo>
                      <a:lnTo>
                        <a:pt x="0" y="398"/>
                      </a:lnTo>
                      <a:lnTo>
                        <a:pt x="2" y="415"/>
                      </a:lnTo>
                      <a:lnTo>
                        <a:pt x="4" y="430"/>
                      </a:lnTo>
                      <a:lnTo>
                        <a:pt x="7" y="447"/>
                      </a:lnTo>
                      <a:lnTo>
                        <a:pt x="11" y="464"/>
                      </a:lnTo>
                      <a:lnTo>
                        <a:pt x="15" y="478"/>
                      </a:lnTo>
                      <a:lnTo>
                        <a:pt x="19" y="492"/>
                      </a:lnTo>
                      <a:lnTo>
                        <a:pt x="25" y="505"/>
                      </a:lnTo>
                      <a:lnTo>
                        <a:pt x="31" y="518"/>
                      </a:lnTo>
                      <a:lnTo>
                        <a:pt x="37" y="531"/>
                      </a:lnTo>
                      <a:lnTo>
                        <a:pt x="45" y="542"/>
                      </a:lnTo>
                      <a:lnTo>
                        <a:pt x="53" y="554"/>
                      </a:lnTo>
                      <a:lnTo>
                        <a:pt x="62" y="564"/>
                      </a:lnTo>
                      <a:lnTo>
                        <a:pt x="71" y="575"/>
                      </a:lnTo>
                      <a:lnTo>
                        <a:pt x="82" y="585"/>
                      </a:lnTo>
                      <a:lnTo>
                        <a:pt x="93" y="595"/>
                      </a:lnTo>
                      <a:lnTo>
                        <a:pt x="105" y="604"/>
                      </a:lnTo>
                      <a:lnTo>
                        <a:pt x="118" y="613"/>
                      </a:lnTo>
                      <a:lnTo>
                        <a:pt x="132" y="622"/>
                      </a:lnTo>
                      <a:lnTo>
                        <a:pt x="147" y="631"/>
                      </a:lnTo>
                      <a:lnTo>
                        <a:pt x="162" y="640"/>
                      </a:lnTo>
                      <a:lnTo>
                        <a:pt x="180" y="649"/>
                      </a:lnTo>
                      <a:lnTo>
                        <a:pt x="198" y="657"/>
                      </a:lnTo>
                      <a:lnTo>
                        <a:pt x="215" y="663"/>
                      </a:lnTo>
                      <a:lnTo>
                        <a:pt x="230" y="669"/>
                      </a:lnTo>
                      <a:lnTo>
                        <a:pt x="246" y="673"/>
                      </a:lnTo>
                      <a:lnTo>
                        <a:pt x="262" y="677"/>
                      </a:lnTo>
                      <a:lnTo>
                        <a:pt x="277" y="679"/>
                      </a:lnTo>
                      <a:lnTo>
                        <a:pt x="293" y="681"/>
                      </a:lnTo>
                      <a:lnTo>
                        <a:pt x="307" y="681"/>
                      </a:lnTo>
                      <a:lnTo>
                        <a:pt x="323" y="681"/>
                      </a:lnTo>
                      <a:lnTo>
                        <a:pt x="337" y="680"/>
                      </a:lnTo>
                      <a:lnTo>
                        <a:pt x="352" y="677"/>
                      </a:lnTo>
                      <a:lnTo>
                        <a:pt x="367" y="675"/>
                      </a:lnTo>
                      <a:lnTo>
                        <a:pt x="382" y="670"/>
                      </a:lnTo>
                      <a:lnTo>
                        <a:pt x="397" y="665"/>
                      </a:lnTo>
                      <a:lnTo>
                        <a:pt x="412" y="659"/>
                      </a:lnTo>
                      <a:lnTo>
                        <a:pt x="425" y="652"/>
                      </a:lnTo>
                      <a:lnTo>
                        <a:pt x="438" y="647"/>
                      </a:lnTo>
                      <a:lnTo>
                        <a:pt x="450" y="640"/>
                      </a:lnTo>
                      <a:lnTo>
                        <a:pt x="461" y="632"/>
                      </a:lnTo>
                      <a:lnTo>
                        <a:pt x="472" y="623"/>
                      </a:lnTo>
                      <a:lnTo>
                        <a:pt x="482" y="615"/>
                      </a:lnTo>
                      <a:lnTo>
                        <a:pt x="493" y="605"/>
                      </a:lnTo>
                      <a:lnTo>
                        <a:pt x="503" y="595"/>
                      </a:lnTo>
                      <a:lnTo>
                        <a:pt x="513" y="584"/>
                      </a:lnTo>
                      <a:lnTo>
                        <a:pt x="522" y="572"/>
                      </a:lnTo>
                      <a:lnTo>
                        <a:pt x="532" y="560"/>
                      </a:lnTo>
                      <a:lnTo>
                        <a:pt x="542" y="545"/>
                      </a:lnTo>
                      <a:lnTo>
                        <a:pt x="560" y="515"/>
                      </a:lnTo>
                      <a:lnTo>
                        <a:pt x="579" y="480"/>
                      </a:lnTo>
                      <a:lnTo>
                        <a:pt x="596" y="446"/>
                      </a:lnTo>
                      <a:lnTo>
                        <a:pt x="609" y="414"/>
                      </a:lnTo>
                      <a:lnTo>
                        <a:pt x="615" y="398"/>
                      </a:lnTo>
                      <a:lnTo>
                        <a:pt x="620" y="382"/>
                      </a:lnTo>
                      <a:lnTo>
                        <a:pt x="625" y="367"/>
                      </a:lnTo>
                      <a:lnTo>
                        <a:pt x="628" y="352"/>
                      </a:lnTo>
                      <a:lnTo>
                        <a:pt x="630" y="337"/>
                      </a:lnTo>
                      <a:lnTo>
                        <a:pt x="633" y="322"/>
                      </a:lnTo>
                      <a:lnTo>
                        <a:pt x="634" y="309"/>
                      </a:lnTo>
                      <a:lnTo>
                        <a:pt x="634" y="294"/>
                      </a:lnTo>
                      <a:lnTo>
                        <a:pt x="634" y="280"/>
                      </a:lnTo>
                      <a:lnTo>
                        <a:pt x="632" y="266"/>
                      </a:lnTo>
                      <a:lnTo>
                        <a:pt x="630" y="253"/>
                      </a:lnTo>
                      <a:lnTo>
                        <a:pt x="627" y="240"/>
                      </a:lnTo>
                      <a:lnTo>
                        <a:pt x="624" y="224"/>
                      </a:lnTo>
                      <a:lnTo>
                        <a:pt x="619" y="208"/>
                      </a:lnTo>
                      <a:lnTo>
                        <a:pt x="614" y="194"/>
                      </a:lnTo>
                      <a:lnTo>
                        <a:pt x="608" y="179"/>
                      </a:lnTo>
                      <a:lnTo>
                        <a:pt x="601" y="166"/>
                      </a:lnTo>
                      <a:lnTo>
                        <a:pt x="594" y="151"/>
                      </a:lnTo>
                      <a:lnTo>
                        <a:pt x="585" y="138"/>
                      </a:lnTo>
                      <a:lnTo>
                        <a:pt x="576" y="126"/>
                      </a:lnTo>
                      <a:lnTo>
                        <a:pt x="566" y="112"/>
                      </a:lnTo>
                      <a:lnTo>
                        <a:pt x="555" y="101"/>
                      </a:lnTo>
                      <a:lnTo>
                        <a:pt x="542" y="89"/>
                      </a:lnTo>
                      <a:lnTo>
                        <a:pt x="529" y="78"/>
                      </a:lnTo>
                      <a:lnTo>
                        <a:pt x="516" y="67"/>
                      </a:lnTo>
                      <a:lnTo>
                        <a:pt x="500" y="57"/>
                      </a:lnTo>
                      <a:lnTo>
                        <a:pt x="484" y="47"/>
                      </a:lnTo>
                      <a:lnTo>
                        <a:pt x="468" y="38"/>
                      </a:lnTo>
                      <a:lnTo>
                        <a:pt x="452" y="30"/>
                      </a:lnTo>
                      <a:lnTo>
                        <a:pt x="438" y="23"/>
                      </a:lnTo>
                      <a:lnTo>
                        <a:pt x="422" y="18"/>
                      </a:lnTo>
                      <a:lnTo>
                        <a:pt x="406" y="12"/>
                      </a:lnTo>
                      <a:lnTo>
                        <a:pt x="392" y="9"/>
                      </a:lnTo>
                      <a:lnTo>
                        <a:pt x="376" y="5"/>
                      </a:lnTo>
                      <a:lnTo>
                        <a:pt x="362" y="2"/>
                      </a:lnTo>
                      <a:lnTo>
                        <a:pt x="347" y="1"/>
                      </a:lnTo>
                      <a:lnTo>
                        <a:pt x="333" y="0"/>
                      </a:lnTo>
                      <a:lnTo>
                        <a:pt x="318" y="0"/>
                      </a:lnTo>
                      <a:lnTo>
                        <a:pt x="304" y="1"/>
                      </a:lnTo>
                      <a:lnTo>
                        <a:pt x="289" y="2"/>
                      </a:lnTo>
                      <a:lnTo>
                        <a:pt x="275" y="4"/>
                      </a:lnTo>
                      <a:lnTo>
                        <a:pt x="261" y="8"/>
                      </a:lnTo>
                      <a:lnTo>
                        <a:pt x="247" y="12"/>
                      </a:lnTo>
                      <a:lnTo>
                        <a:pt x="233" y="16"/>
                      </a:lnTo>
                      <a:lnTo>
                        <a:pt x="220" y="22"/>
                      </a:lnTo>
                      <a:lnTo>
                        <a:pt x="207" y="29"/>
                      </a:lnTo>
                      <a:lnTo>
                        <a:pt x="194" y="35"/>
                      </a:lnTo>
                      <a:lnTo>
                        <a:pt x="181" y="43"/>
                      </a:lnTo>
                      <a:lnTo>
                        <a:pt x="169" y="52"/>
                      </a:lnTo>
                      <a:lnTo>
                        <a:pt x="157" y="62"/>
                      </a:lnTo>
                      <a:lnTo>
                        <a:pt x="144" y="72"/>
                      </a:lnTo>
                      <a:lnTo>
                        <a:pt x="133" y="83"/>
                      </a:lnTo>
                      <a:lnTo>
                        <a:pt x="121" y="95"/>
                      </a:lnTo>
                      <a:lnTo>
                        <a:pt x="110" y="107"/>
                      </a:lnTo>
                      <a:lnTo>
                        <a:pt x="100" y="120"/>
                      </a:lnTo>
                      <a:lnTo>
                        <a:pt x="89" y="135"/>
                      </a:lnTo>
                      <a:lnTo>
                        <a:pt x="79" y="149"/>
                      </a:lnTo>
                      <a:lnTo>
                        <a:pt x="68" y="165"/>
                      </a:lnTo>
                      <a:lnTo>
                        <a:pt x="60" y="180"/>
                      </a:lnTo>
                      <a:lnTo>
                        <a:pt x="50" y="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9" name="Freeform 221">
                  <a:extLst>
                    <a:ext uri="{FF2B5EF4-FFF2-40B4-BE49-F238E27FC236}">
                      <a16:creationId xmlns:a16="http://schemas.microsoft.com/office/drawing/2014/main" id="{568D6433-C12B-4515-9496-8B24322EEA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115" y="3908"/>
                  <a:ext cx="23" cy="25"/>
                </a:xfrm>
                <a:custGeom>
                  <a:avLst/>
                  <a:gdLst>
                    <a:gd name="T0" fmla="*/ 0 w 206"/>
                    <a:gd name="T1" fmla="*/ 0 h 218"/>
                    <a:gd name="T2" fmla="*/ 0 w 206"/>
                    <a:gd name="T3" fmla="*/ 0 h 218"/>
                    <a:gd name="T4" fmla="*/ 0 w 206"/>
                    <a:gd name="T5" fmla="*/ 0 h 218"/>
                    <a:gd name="T6" fmla="*/ 0 w 206"/>
                    <a:gd name="T7" fmla="*/ 0 h 218"/>
                    <a:gd name="T8" fmla="*/ 0 w 206"/>
                    <a:gd name="T9" fmla="*/ 0 h 218"/>
                    <a:gd name="T10" fmla="*/ 0 w 206"/>
                    <a:gd name="T11" fmla="*/ 0 h 218"/>
                    <a:gd name="T12" fmla="*/ 0 w 206"/>
                    <a:gd name="T13" fmla="*/ 0 h 218"/>
                    <a:gd name="T14" fmla="*/ 0 w 206"/>
                    <a:gd name="T15" fmla="*/ 0 h 218"/>
                    <a:gd name="T16" fmla="*/ 0 w 206"/>
                    <a:gd name="T17" fmla="*/ 0 h 218"/>
                    <a:gd name="T18" fmla="*/ 0 w 206"/>
                    <a:gd name="T19" fmla="*/ 0 h 218"/>
                    <a:gd name="T20" fmla="*/ 0 w 206"/>
                    <a:gd name="T21" fmla="*/ 0 h 218"/>
                    <a:gd name="T22" fmla="*/ 0 w 206"/>
                    <a:gd name="T23" fmla="*/ 0 h 218"/>
                    <a:gd name="T24" fmla="*/ 0 w 206"/>
                    <a:gd name="T25" fmla="*/ 0 h 218"/>
                    <a:gd name="T26" fmla="*/ 0 w 206"/>
                    <a:gd name="T27" fmla="*/ 0 h 218"/>
                    <a:gd name="T28" fmla="*/ 0 w 206"/>
                    <a:gd name="T29" fmla="*/ 0 h 218"/>
                    <a:gd name="T30" fmla="*/ 0 w 206"/>
                    <a:gd name="T31" fmla="*/ 0 h 218"/>
                    <a:gd name="T32" fmla="*/ 0 w 206"/>
                    <a:gd name="T33" fmla="*/ 0 h 218"/>
                    <a:gd name="T34" fmla="*/ 0 w 206"/>
                    <a:gd name="T35" fmla="*/ 0 h 218"/>
                    <a:gd name="T36" fmla="*/ 0 w 206"/>
                    <a:gd name="T37" fmla="*/ 0 h 218"/>
                    <a:gd name="T38" fmla="*/ 0 w 206"/>
                    <a:gd name="T39" fmla="*/ 0 h 218"/>
                    <a:gd name="T40" fmla="*/ 0 w 206"/>
                    <a:gd name="T41" fmla="*/ 0 h 218"/>
                    <a:gd name="T42" fmla="*/ 0 w 206"/>
                    <a:gd name="T43" fmla="*/ 0 h 218"/>
                    <a:gd name="T44" fmla="*/ 0 w 206"/>
                    <a:gd name="T45" fmla="*/ 0 h 218"/>
                    <a:gd name="T46" fmla="*/ 0 w 206"/>
                    <a:gd name="T47" fmla="*/ 0 h 218"/>
                    <a:gd name="T48" fmla="*/ 0 w 206"/>
                    <a:gd name="T49" fmla="*/ 0 h 218"/>
                    <a:gd name="T50" fmla="*/ 0 w 206"/>
                    <a:gd name="T51" fmla="*/ 0 h 218"/>
                    <a:gd name="T52" fmla="*/ 0 w 206"/>
                    <a:gd name="T53" fmla="*/ 0 h 218"/>
                    <a:gd name="T54" fmla="*/ 0 w 206"/>
                    <a:gd name="T55" fmla="*/ 0 h 218"/>
                    <a:gd name="T56" fmla="*/ 0 w 206"/>
                    <a:gd name="T57" fmla="*/ 0 h 218"/>
                    <a:gd name="T58" fmla="*/ 0 w 206"/>
                    <a:gd name="T59" fmla="*/ 0 h 218"/>
                    <a:gd name="T60" fmla="*/ 0 w 206"/>
                    <a:gd name="T61" fmla="*/ 0 h 218"/>
                    <a:gd name="T62" fmla="*/ 0 w 206"/>
                    <a:gd name="T63" fmla="*/ 0 h 218"/>
                    <a:gd name="T64" fmla="*/ 0 w 206"/>
                    <a:gd name="T65" fmla="*/ 0 h 218"/>
                    <a:gd name="T66" fmla="*/ 0 w 206"/>
                    <a:gd name="T67" fmla="*/ 0 h 2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06" h="218">
                      <a:moveTo>
                        <a:pt x="4" y="218"/>
                      </a:moveTo>
                      <a:lnTo>
                        <a:pt x="0" y="173"/>
                      </a:lnTo>
                      <a:lnTo>
                        <a:pt x="3" y="172"/>
                      </a:lnTo>
                      <a:lnTo>
                        <a:pt x="12" y="171"/>
                      </a:lnTo>
                      <a:lnTo>
                        <a:pt x="26" y="166"/>
                      </a:lnTo>
                      <a:lnTo>
                        <a:pt x="41" y="161"/>
                      </a:lnTo>
                      <a:lnTo>
                        <a:pt x="50" y="157"/>
                      </a:lnTo>
                      <a:lnTo>
                        <a:pt x="59" y="152"/>
                      </a:lnTo>
                      <a:lnTo>
                        <a:pt x="68" y="146"/>
                      </a:lnTo>
                      <a:lnTo>
                        <a:pt x="76" y="140"/>
                      </a:lnTo>
                      <a:lnTo>
                        <a:pt x="85" y="132"/>
                      </a:lnTo>
                      <a:lnTo>
                        <a:pt x="92" y="124"/>
                      </a:lnTo>
                      <a:lnTo>
                        <a:pt x="100" y="114"/>
                      </a:lnTo>
                      <a:lnTo>
                        <a:pt x="107" y="103"/>
                      </a:lnTo>
                      <a:lnTo>
                        <a:pt x="52" y="75"/>
                      </a:lnTo>
                      <a:lnTo>
                        <a:pt x="91" y="0"/>
                      </a:lnTo>
                      <a:lnTo>
                        <a:pt x="206" y="59"/>
                      </a:lnTo>
                      <a:lnTo>
                        <a:pt x="167" y="134"/>
                      </a:lnTo>
                      <a:lnTo>
                        <a:pt x="163" y="143"/>
                      </a:lnTo>
                      <a:lnTo>
                        <a:pt x="158" y="151"/>
                      </a:lnTo>
                      <a:lnTo>
                        <a:pt x="153" y="157"/>
                      </a:lnTo>
                      <a:lnTo>
                        <a:pt x="147" y="164"/>
                      </a:lnTo>
                      <a:lnTo>
                        <a:pt x="135" y="175"/>
                      </a:lnTo>
                      <a:lnTo>
                        <a:pt x="123" y="185"/>
                      </a:lnTo>
                      <a:lnTo>
                        <a:pt x="109" y="194"/>
                      </a:lnTo>
                      <a:lnTo>
                        <a:pt x="95" y="201"/>
                      </a:lnTo>
                      <a:lnTo>
                        <a:pt x="81" y="205"/>
                      </a:lnTo>
                      <a:lnTo>
                        <a:pt x="68" y="210"/>
                      </a:lnTo>
                      <a:lnTo>
                        <a:pt x="56" y="213"/>
                      </a:lnTo>
                      <a:lnTo>
                        <a:pt x="43" y="215"/>
                      </a:lnTo>
                      <a:lnTo>
                        <a:pt x="32" y="216"/>
                      </a:lnTo>
                      <a:lnTo>
                        <a:pt x="23" y="218"/>
                      </a:lnTo>
                      <a:lnTo>
                        <a:pt x="9" y="218"/>
                      </a:lnTo>
                      <a:lnTo>
                        <a:pt x="4" y="2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0" name="Freeform 222">
                  <a:extLst>
                    <a:ext uri="{FF2B5EF4-FFF2-40B4-BE49-F238E27FC236}">
                      <a16:creationId xmlns:a16="http://schemas.microsoft.com/office/drawing/2014/main" id="{90B3C4C1-503A-49B0-8586-600F01BD074A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33" y="3488"/>
                  <a:ext cx="68" cy="70"/>
                </a:xfrm>
                <a:custGeom>
                  <a:avLst/>
                  <a:gdLst>
                    <a:gd name="T0" fmla="*/ 0 w 616"/>
                    <a:gd name="T1" fmla="*/ 0 h 627"/>
                    <a:gd name="T2" fmla="*/ 0 w 616"/>
                    <a:gd name="T3" fmla="*/ 0 h 627"/>
                    <a:gd name="T4" fmla="*/ 0 w 616"/>
                    <a:gd name="T5" fmla="*/ 0 h 627"/>
                    <a:gd name="T6" fmla="*/ 0 w 616"/>
                    <a:gd name="T7" fmla="*/ 0 h 627"/>
                    <a:gd name="T8" fmla="*/ 0 w 616"/>
                    <a:gd name="T9" fmla="*/ 0 h 627"/>
                    <a:gd name="T10" fmla="*/ 0 w 616"/>
                    <a:gd name="T11" fmla="*/ 0 h 627"/>
                    <a:gd name="T12" fmla="*/ 0 w 616"/>
                    <a:gd name="T13" fmla="*/ 0 h 627"/>
                    <a:gd name="T14" fmla="*/ 0 w 616"/>
                    <a:gd name="T15" fmla="*/ 0 h 627"/>
                    <a:gd name="T16" fmla="*/ 0 w 616"/>
                    <a:gd name="T17" fmla="*/ 0 h 627"/>
                    <a:gd name="T18" fmla="*/ 0 w 616"/>
                    <a:gd name="T19" fmla="*/ 0 h 627"/>
                    <a:gd name="T20" fmla="*/ 0 w 616"/>
                    <a:gd name="T21" fmla="*/ 0 h 627"/>
                    <a:gd name="T22" fmla="*/ 0 w 616"/>
                    <a:gd name="T23" fmla="*/ 0 h 627"/>
                    <a:gd name="T24" fmla="*/ 0 w 616"/>
                    <a:gd name="T25" fmla="*/ 0 h 627"/>
                    <a:gd name="T26" fmla="*/ 0 w 616"/>
                    <a:gd name="T27" fmla="*/ 0 h 627"/>
                    <a:gd name="T28" fmla="*/ 0 w 616"/>
                    <a:gd name="T29" fmla="*/ 0 h 627"/>
                    <a:gd name="T30" fmla="*/ 0 w 616"/>
                    <a:gd name="T31" fmla="*/ 0 h 627"/>
                    <a:gd name="T32" fmla="*/ 0 w 616"/>
                    <a:gd name="T33" fmla="*/ 0 h 627"/>
                    <a:gd name="T34" fmla="*/ 0 w 616"/>
                    <a:gd name="T35" fmla="*/ 0 h 627"/>
                    <a:gd name="T36" fmla="*/ 0 w 616"/>
                    <a:gd name="T37" fmla="*/ 0 h 627"/>
                    <a:gd name="T38" fmla="*/ 0 w 616"/>
                    <a:gd name="T39" fmla="*/ 0 h 627"/>
                    <a:gd name="T40" fmla="*/ 0 w 616"/>
                    <a:gd name="T41" fmla="*/ 0 h 627"/>
                    <a:gd name="T42" fmla="*/ 0 w 616"/>
                    <a:gd name="T43" fmla="*/ 0 h 627"/>
                    <a:gd name="T44" fmla="*/ 0 w 616"/>
                    <a:gd name="T45" fmla="*/ 0 h 627"/>
                    <a:gd name="T46" fmla="*/ 0 w 616"/>
                    <a:gd name="T47" fmla="*/ 0 h 627"/>
                    <a:gd name="T48" fmla="*/ 0 w 616"/>
                    <a:gd name="T49" fmla="*/ 0 h 627"/>
                    <a:gd name="T50" fmla="*/ 0 w 616"/>
                    <a:gd name="T51" fmla="*/ 0 h 627"/>
                    <a:gd name="T52" fmla="*/ 0 w 616"/>
                    <a:gd name="T53" fmla="*/ 0 h 627"/>
                    <a:gd name="T54" fmla="*/ 0 w 616"/>
                    <a:gd name="T55" fmla="*/ 0 h 627"/>
                    <a:gd name="T56" fmla="*/ 0 w 616"/>
                    <a:gd name="T57" fmla="*/ 0 h 627"/>
                    <a:gd name="T58" fmla="*/ 0 w 616"/>
                    <a:gd name="T59" fmla="*/ 0 h 627"/>
                    <a:gd name="T60" fmla="*/ 0 w 616"/>
                    <a:gd name="T61" fmla="*/ 0 h 627"/>
                    <a:gd name="T62" fmla="*/ 0 w 616"/>
                    <a:gd name="T63" fmla="*/ 0 h 627"/>
                    <a:gd name="T64" fmla="*/ 0 w 616"/>
                    <a:gd name="T65" fmla="*/ 0 h 627"/>
                    <a:gd name="T66" fmla="*/ 0 w 616"/>
                    <a:gd name="T67" fmla="*/ 0 h 627"/>
                    <a:gd name="T68" fmla="*/ 0 w 616"/>
                    <a:gd name="T69" fmla="*/ 0 h 627"/>
                    <a:gd name="T70" fmla="*/ 0 w 616"/>
                    <a:gd name="T71" fmla="*/ 0 h 627"/>
                    <a:gd name="T72" fmla="*/ 0 w 616"/>
                    <a:gd name="T73" fmla="*/ 0 h 627"/>
                    <a:gd name="T74" fmla="*/ 0 w 616"/>
                    <a:gd name="T75" fmla="*/ 0 h 627"/>
                    <a:gd name="T76" fmla="*/ 0 w 616"/>
                    <a:gd name="T77" fmla="*/ 0 h 627"/>
                    <a:gd name="T78" fmla="*/ 0 w 616"/>
                    <a:gd name="T79" fmla="*/ 0 h 627"/>
                    <a:gd name="T80" fmla="*/ 0 w 616"/>
                    <a:gd name="T81" fmla="*/ 0 h 627"/>
                    <a:gd name="T82" fmla="*/ 0 w 616"/>
                    <a:gd name="T83" fmla="*/ 0 h 627"/>
                    <a:gd name="T84" fmla="*/ 0 w 616"/>
                    <a:gd name="T85" fmla="*/ 0 h 627"/>
                    <a:gd name="T86" fmla="*/ 0 w 616"/>
                    <a:gd name="T87" fmla="*/ 0 h 627"/>
                    <a:gd name="T88" fmla="*/ 0 w 616"/>
                    <a:gd name="T89" fmla="*/ 0 h 627"/>
                    <a:gd name="T90" fmla="*/ 0 w 616"/>
                    <a:gd name="T91" fmla="*/ 0 h 627"/>
                    <a:gd name="T92" fmla="*/ 0 w 616"/>
                    <a:gd name="T93" fmla="*/ 0 h 62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6" h="627">
                      <a:moveTo>
                        <a:pt x="498" y="328"/>
                      </a:moveTo>
                      <a:lnTo>
                        <a:pt x="503" y="314"/>
                      </a:lnTo>
                      <a:lnTo>
                        <a:pt x="509" y="302"/>
                      </a:lnTo>
                      <a:lnTo>
                        <a:pt x="512" y="289"/>
                      </a:lnTo>
                      <a:lnTo>
                        <a:pt x="515" y="276"/>
                      </a:lnTo>
                      <a:lnTo>
                        <a:pt x="516" y="264"/>
                      </a:lnTo>
                      <a:lnTo>
                        <a:pt x="516" y="253"/>
                      </a:lnTo>
                      <a:lnTo>
                        <a:pt x="515" y="242"/>
                      </a:lnTo>
                      <a:lnTo>
                        <a:pt x="511" y="231"/>
                      </a:lnTo>
                      <a:lnTo>
                        <a:pt x="507" y="221"/>
                      </a:lnTo>
                      <a:lnTo>
                        <a:pt x="501" y="209"/>
                      </a:lnTo>
                      <a:lnTo>
                        <a:pt x="493" y="199"/>
                      </a:lnTo>
                      <a:lnTo>
                        <a:pt x="486" y="190"/>
                      </a:lnTo>
                      <a:lnTo>
                        <a:pt x="474" y="180"/>
                      </a:lnTo>
                      <a:lnTo>
                        <a:pt x="462" y="172"/>
                      </a:lnTo>
                      <a:lnTo>
                        <a:pt x="448" y="163"/>
                      </a:lnTo>
                      <a:lnTo>
                        <a:pt x="431" y="153"/>
                      </a:lnTo>
                      <a:lnTo>
                        <a:pt x="355" y="114"/>
                      </a:lnTo>
                      <a:lnTo>
                        <a:pt x="241" y="333"/>
                      </a:lnTo>
                      <a:lnTo>
                        <a:pt x="333" y="381"/>
                      </a:lnTo>
                      <a:lnTo>
                        <a:pt x="346" y="388"/>
                      </a:lnTo>
                      <a:lnTo>
                        <a:pt x="361" y="394"/>
                      </a:lnTo>
                      <a:lnTo>
                        <a:pt x="373" y="397"/>
                      </a:lnTo>
                      <a:lnTo>
                        <a:pt x="385" y="399"/>
                      </a:lnTo>
                      <a:lnTo>
                        <a:pt x="398" y="399"/>
                      </a:lnTo>
                      <a:lnTo>
                        <a:pt x="410" y="399"/>
                      </a:lnTo>
                      <a:lnTo>
                        <a:pt x="421" y="396"/>
                      </a:lnTo>
                      <a:lnTo>
                        <a:pt x="433" y="391"/>
                      </a:lnTo>
                      <a:lnTo>
                        <a:pt x="442" y="387"/>
                      </a:lnTo>
                      <a:lnTo>
                        <a:pt x="452" y="381"/>
                      </a:lnTo>
                      <a:lnTo>
                        <a:pt x="460" y="375"/>
                      </a:lnTo>
                      <a:lnTo>
                        <a:pt x="469" y="368"/>
                      </a:lnTo>
                      <a:lnTo>
                        <a:pt x="477" y="359"/>
                      </a:lnTo>
                      <a:lnTo>
                        <a:pt x="483" y="350"/>
                      </a:lnTo>
                      <a:lnTo>
                        <a:pt x="491" y="340"/>
                      </a:lnTo>
                      <a:lnTo>
                        <a:pt x="498" y="328"/>
                      </a:lnTo>
                      <a:close/>
                      <a:moveTo>
                        <a:pt x="593" y="366"/>
                      </a:moveTo>
                      <a:lnTo>
                        <a:pt x="586" y="378"/>
                      </a:lnTo>
                      <a:lnTo>
                        <a:pt x="579" y="389"/>
                      </a:lnTo>
                      <a:lnTo>
                        <a:pt x="571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0" y="435"/>
                      </a:lnTo>
                      <a:lnTo>
                        <a:pt x="532" y="441"/>
                      </a:lnTo>
                      <a:lnTo>
                        <a:pt x="524" y="448"/>
                      </a:lnTo>
                      <a:lnTo>
                        <a:pt x="514" y="454"/>
                      </a:lnTo>
                      <a:lnTo>
                        <a:pt x="503" y="459"/>
                      </a:lnTo>
                      <a:lnTo>
                        <a:pt x="493" y="464"/>
                      </a:lnTo>
                      <a:lnTo>
                        <a:pt x="482" y="468"/>
                      </a:lnTo>
                      <a:lnTo>
                        <a:pt x="470" y="472"/>
                      </a:lnTo>
                      <a:lnTo>
                        <a:pt x="457" y="475"/>
                      </a:lnTo>
                      <a:lnTo>
                        <a:pt x="444" y="477"/>
                      </a:lnTo>
                      <a:lnTo>
                        <a:pt x="429" y="479"/>
                      </a:lnTo>
                      <a:lnTo>
                        <a:pt x="413" y="481"/>
                      </a:lnTo>
                      <a:lnTo>
                        <a:pt x="398" y="479"/>
                      </a:lnTo>
                      <a:lnTo>
                        <a:pt x="381" y="478"/>
                      </a:lnTo>
                      <a:lnTo>
                        <a:pt x="364" y="475"/>
                      </a:lnTo>
                      <a:lnTo>
                        <a:pt x="346" y="468"/>
                      </a:lnTo>
                      <a:lnTo>
                        <a:pt x="325" y="460"/>
                      </a:lnTo>
                      <a:lnTo>
                        <a:pt x="303" y="449"/>
                      </a:lnTo>
                      <a:lnTo>
                        <a:pt x="207" y="399"/>
                      </a:lnTo>
                      <a:lnTo>
                        <a:pt x="89" y="627"/>
                      </a:lnTo>
                      <a:lnTo>
                        <a:pt x="0" y="580"/>
                      </a:lnTo>
                      <a:lnTo>
                        <a:pt x="302" y="0"/>
                      </a:lnTo>
                      <a:lnTo>
                        <a:pt x="466" y="85"/>
                      </a:lnTo>
                      <a:lnTo>
                        <a:pt x="479" y="92"/>
                      </a:lnTo>
                      <a:lnTo>
                        <a:pt x="491" y="99"/>
                      </a:lnTo>
                      <a:lnTo>
                        <a:pt x="502" y="106"/>
                      </a:lnTo>
                      <a:lnTo>
                        <a:pt x="514" y="111"/>
                      </a:lnTo>
                      <a:lnTo>
                        <a:pt x="524" y="118"/>
                      </a:lnTo>
                      <a:lnTo>
                        <a:pt x="532" y="124"/>
                      </a:lnTo>
                      <a:lnTo>
                        <a:pt x="540" y="129"/>
                      </a:lnTo>
                      <a:lnTo>
                        <a:pt x="548" y="136"/>
                      </a:lnTo>
                      <a:lnTo>
                        <a:pt x="560" y="147"/>
                      </a:lnTo>
                      <a:lnTo>
                        <a:pt x="571" y="158"/>
                      </a:lnTo>
                      <a:lnTo>
                        <a:pt x="582" y="170"/>
                      </a:lnTo>
                      <a:lnTo>
                        <a:pt x="589" y="184"/>
                      </a:lnTo>
                      <a:lnTo>
                        <a:pt x="596" y="195"/>
                      </a:lnTo>
                      <a:lnTo>
                        <a:pt x="600" y="206"/>
                      </a:lnTo>
                      <a:lnTo>
                        <a:pt x="605" y="217"/>
                      </a:lnTo>
                      <a:lnTo>
                        <a:pt x="609" y="228"/>
                      </a:lnTo>
                      <a:lnTo>
                        <a:pt x="612" y="240"/>
                      </a:lnTo>
                      <a:lnTo>
                        <a:pt x="614" y="251"/>
                      </a:lnTo>
                      <a:lnTo>
                        <a:pt x="616" y="262"/>
                      </a:lnTo>
                      <a:lnTo>
                        <a:pt x="616" y="273"/>
                      </a:lnTo>
                      <a:lnTo>
                        <a:pt x="616" y="284"/>
                      </a:lnTo>
                      <a:lnTo>
                        <a:pt x="615" y="295"/>
                      </a:lnTo>
                      <a:lnTo>
                        <a:pt x="613" y="308"/>
                      </a:lnTo>
                      <a:lnTo>
                        <a:pt x="611" y="319"/>
                      </a:lnTo>
                      <a:lnTo>
                        <a:pt x="607" y="330"/>
                      </a:lnTo>
                      <a:lnTo>
                        <a:pt x="603" y="342"/>
                      </a:lnTo>
                      <a:lnTo>
                        <a:pt x="598" y="353"/>
                      </a:lnTo>
                      <a:lnTo>
                        <a:pt x="593" y="3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81" name="Freeform 223">
                  <a:extLst>
                    <a:ext uri="{FF2B5EF4-FFF2-40B4-BE49-F238E27FC236}">
                      <a16:creationId xmlns:a16="http://schemas.microsoft.com/office/drawing/2014/main" id="{5A063B38-AD80-4776-900F-F745DB76D3F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689" y="3518"/>
                  <a:ext cx="68" cy="69"/>
                </a:xfrm>
                <a:custGeom>
                  <a:avLst/>
                  <a:gdLst>
                    <a:gd name="T0" fmla="*/ 0 w 617"/>
                    <a:gd name="T1" fmla="*/ 0 h 626"/>
                    <a:gd name="T2" fmla="*/ 0 w 617"/>
                    <a:gd name="T3" fmla="*/ 0 h 626"/>
                    <a:gd name="T4" fmla="*/ 0 w 617"/>
                    <a:gd name="T5" fmla="*/ 0 h 626"/>
                    <a:gd name="T6" fmla="*/ 0 w 617"/>
                    <a:gd name="T7" fmla="*/ 0 h 626"/>
                    <a:gd name="T8" fmla="*/ 0 w 617"/>
                    <a:gd name="T9" fmla="*/ 0 h 626"/>
                    <a:gd name="T10" fmla="*/ 0 w 617"/>
                    <a:gd name="T11" fmla="*/ 0 h 626"/>
                    <a:gd name="T12" fmla="*/ 0 w 617"/>
                    <a:gd name="T13" fmla="*/ 0 h 626"/>
                    <a:gd name="T14" fmla="*/ 0 w 617"/>
                    <a:gd name="T15" fmla="*/ 0 h 626"/>
                    <a:gd name="T16" fmla="*/ 0 w 617"/>
                    <a:gd name="T17" fmla="*/ 0 h 626"/>
                    <a:gd name="T18" fmla="*/ 0 w 617"/>
                    <a:gd name="T19" fmla="*/ 0 h 626"/>
                    <a:gd name="T20" fmla="*/ 0 w 617"/>
                    <a:gd name="T21" fmla="*/ 0 h 626"/>
                    <a:gd name="T22" fmla="*/ 0 w 617"/>
                    <a:gd name="T23" fmla="*/ 0 h 626"/>
                    <a:gd name="T24" fmla="*/ 0 w 617"/>
                    <a:gd name="T25" fmla="*/ 0 h 626"/>
                    <a:gd name="T26" fmla="*/ 0 w 617"/>
                    <a:gd name="T27" fmla="*/ 0 h 626"/>
                    <a:gd name="T28" fmla="*/ 0 w 617"/>
                    <a:gd name="T29" fmla="*/ 0 h 626"/>
                    <a:gd name="T30" fmla="*/ 0 w 617"/>
                    <a:gd name="T31" fmla="*/ 0 h 626"/>
                    <a:gd name="T32" fmla="*/ 0 w 617"/>
                    <a:gd name="T33" fmla="*/ 0 h 626"/>
                    <a:gd name="T34" fmla="*/ 0 w 617"/>
                    <a:gd name="T35" fmla="*/ 0 h 626"/>
                    <a:gd name="T36" fmla="*/ 0 w 617"/>
                    <a:gd name="T37" fmla="*/ 0 h 626"/>
                    <a:gd name="T38" fmla="*/ 0 w 617"/>
                    <a:gd name="T39" fmla="*/ 0 h 626"/>
                    <a:gd name="T40" fmla="*/ 0 w 617"/>
                    <a:gd name="T41" fmla="*/ 0 h 626"/>
                    <a:gd name="T42" fmla="*/ 0 w 617"/>
                    <a:gd name="T43" fmla="*/ 0 h 626"/>
                    <a:gd name="T44" fmla="*/ 0 w 617"/>
                    <a:gd name="T45" fmla="*/ 0 h 626"/>
                    <a:gd name="T46" fmla="*/ 0 w 617"/>
                    <a:gd name="T47" fmla="*/ 0 h 626"/>
                    <a:gd name="T48" fmla="*/ 0 w 617"/>
                    <a:gd name="T49" fmla="*/ 0 h 626"/>
                    <a:gd name="T50" fmla="*/ 0 w 617"/>
                    <a:gd name="T51" fmla="*/ 0 h 626"/>
                    <a:gd name="T52" fmla="*/ 0 w 617"/>
                    <a:gd name="T53" fmla="*/ 0 h 626"/>
                    <a:gd name="T54" fmla="*/ 0 w 617"/>
                    <a:gd name="T55" fmla="*/ 0 h 626"/>
                    <a:gd name="T56" fmla="*/ 0 w 617"/>
                    <a:gd name="T57" fmla="*/ 0 h 626"/>
                    <a:gd name="T58" fmla="*/ 0 w 617"/>
                    <a:gd name="T59" fmla="*/ 0 h 626"/>
                    <a:gd name="T60" fmla="*/ 0 w 617"/>
                    <a:gd name="T61" fmla="*/ 0 h 626"/>
                    <a:gd name="T62" fmla="*/ 0 w 617"/>
                    <a:gd name="T63" fmla="*/ 0 h 626"/>
                    <a:gd name="T64" fmla="*/ 0 w 617"/>
                    <a:gd name="T65" fmla="*/ 0 h 626"/>
                    <a:gd name="T66" fmla="*/ 0 w 617"/>
                    <a:gd name="T67" fmla="*/ 0 h 626"/>
                    <a:gd name="T68" fmla="*/ 0 w 617"/>
                    <a:gd name="T69" fmla="*/ 0 h 626"/>
                    <a:gd name="T70" fmla="*/ 0 w 617"/>
                    <a:gd name="T71" fmla="*/ 0 h 626"/>
                    <a:gd name="T72" fmla="*/ 0 w 617"/>
                    <a:gd name="T73" fmla="*/ 0 h 626"/>
                    <a:gd name="T74" fmla="*/ 0 w 617"/>
                    <a:gd name="T75" fmla="*/ 0 h 626"/>
                    <a:gd name="T76" fmla="*/ 0 w 617"/>
                    <a:gd name="T77" fmla="*/ 0 h 626"/>
                    <a:gd name="T78" fmla="*/ 0 w 617"/>
                    <a:gd name="T79" fmla="*/ 0 h 626"/>
                    <a:gd name="T80" fmla="*/ 0 w 617"/>
                    <a:gd name="T81" fmla="*/ 0 h 626"/>
                    <a:gd name="T82" fmla="*/ 0 w 617"/>
                    <a:gd name="T83" fmla="*/ 0 h 626"/>
                    <a:gd name="T84" fmla="*/ 0 w 617"/>
                    <a:gd name="T85" fmla="*/ 0 h 626"/>
                    <a:gd name="T86" fmla="*/ 0 w 617"/>
                    <a:gd name="T87" fmla="*/ 0 h 626"/>
                    <a:gd name="T88" fmla="*/ 0 w 617"/>
                    <a:gd name="T89" fmla="*/ 0 h 626"/>
                    <a:gd name="T90" fmla="*/ 0 w 617"/>
                    <a:gd name="T91" fmla="*/ 0 h 626"/>
                    <a:gd name="T92" fmla="*/ 0 w 617"/>
                    <a:gd name="T93" fmla="*/ 0 h 62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617" h="626">
                      <a:moveTo>
                        <a:pt x="498" y="328"/>
                      </a:moveTo>
                      <a:lnTo>
                        <a:pt x="504" y="315"/>
                      </a:lnTo>
                      <a:lnTo>
                        <a:pt x="509" y="301"/>
                      </a:lnTo>
                      <a:lnTo>
                        <a:pt x="513" y="289"/>
                      </a:lnTo>
                      <a:lnTo>
                        <a:pt x="516" y="277"/>
                      </a:lnTo>
                      <a:lnTo>
                        <a:pt x="517" y="264"/>
                      </a:lnTo>
                      <a:lnTo>
                        <a:pt x="517" y="253"/>
                      </a:lnTo>
                      <a:lnTo>
                        <a:pt x="514" y="242"/>
                      </a:lnTo>
                      <a:lnTo>
                        <a:pt x="512" y="231"/>
                      </a:lnTo>
                      <a:lnTo>
                        <a:pt x="508" y="220"/>
                      </a:lnTo>
                      <a:lnTo>
                        <a:pt x="501" y="210"/>
                      </a:lnTo>
                      <a:lnTo>
                        <a:pt x="494" y="200"/>
                      </a:lnTo>
                      <a:lnTo>
                        <a:pt x="485" y="190"/>
                      </a:lnTo>
                      <a:lnTo>
                        <a:pt x="475" y="181"/>
                      </a:lnTo>
                      <a:lnTo>
                        <a:pt x="463" y="172"/>
                      </a:lnTo>
                      <a:lnTo>
                        <a:pt x="449" y="162"/>
                      </a:lnTo>
                      <a:lnTo>
                        <a:pt x="432" y="153"/>
                      </a:lnTo>
                      <a:lnTo>
                        <a:pt x="356" y="114"/>
                      </a:lnTo>
                      <a:lnTo>
                        <a:pt x="241" y="334"/>
                      </a:lnTo>
                      <a:lnTo>
                        <a:pt x="333" y="380"/>
                      </a:lnTo>
                      <a:lnTo>
                        <a:pt x="347" y="387"/>
                      </a:lnTo>
                      <a:lnTo>
                        <a:pt x="361" y="393"/>
                      </a:lnTo>
                      <a:lnTo>
                        <a:pt x="374" y="397"/>
                      </a:lnTo>
                      <a:lnTo>
                        <a:pt x="386" y="399"/>
                      </a:lnTo>
                      <a:lnTo>
                        <a:pt x="398" y="399"/>
                      </a:lnTo>
                      <a:lnTo>
                        <a:pt x="410" y="398"/>
                      </a:lnTo>
                      <a:lnTo>
                        <a:pt x="422" y="396"/>
                      </a:lnTo>
                      <a:lnTo>
                        <a:pt x="433" y="392"/>
                      </a:lnTo>
                      <a:lnTo>
                        <a:pt x="443" y="387"/>
                      </a:lnTo>
                      <a:lnTo>
                        <a:pt x="452" y="382"/>
                      </a:lnTo>
                      <a:lnTo>
                        <a:pt x="461" y="375"/>
                      </a:lnTo>
                      <a:lnTo>
                        <a:pt x="469" y="367"/>
                      </a:lnTo>
                      <a:lnTo>
                        <a:pt x="477" y="359"/>
                      </a:lnTo>
                      <a:lnTo>
                        <a:pt x="484" y="350"/>
                      </a:lnTo>
                      <a:lnTo>
                        <a:pt x="491" y="339"/>
                      </a:lnTo>
                      <a:lnTo>
                        <a:pt x="498" y="328"/>
                      </a:lnTo>
                      <a:close/>
                      <a:moveTo>
                        <a:pt x="592" y="365"/>
                      </a:moveTo>
                      <a:lnTo>
                        <a:pt x="586" y="377"/>
                      </a:lnTo>
                      <a:lnTo>
                        <a:pt x="579" y="388"/>
                      </a:lnTo>
                      <a:lnTo>
                        <a:pt x="572" y="399"/>
                      </a:lnTo>
                      <a:lnTo>
                        <a:pt x="565" y="409"/>
                      </a:lnTo>
                      <a:lnTo>
                        <a:pt x="557" y="418"/>
                      </a:lnTo>
                      <a:lnTo>
                        <a:pt x="549" y="427"/>
                      </a:lnTo>
                      <a:lnTo>
                        <a:pt x="541" y="434"/>
                      </a:lnTo>
                      <a:lnTo>
                        <a:pt x="532" y="442"/>
                      </a:lnTo>
                      <a:lnTo>
                        <a:pt x="524" y="447"/>
                      </a:lnTo>
                      <a:lnTo>
                        <a:pt x="514" y="454"/>
                      </a:lnTo>
                      <a:lnTo>
                        <a:pt x="504" y="459"/>
                      </a:lnTo>
                      <a:lnTo>
                        <a:pt x="493" y="464"/>
                      </a:lnTo>
                      <a:lnTo>
                        <a:pt x="482" y="469"/>
                      </a:lnTo>
                      <a:lnTo>
                        <a:pt x="470" y="472"/>
                      </a:lnTo>
                      <a:lnTo>
                        <a:pt x="458" y="475"/>
                      </a:lnTo>
                      <a:lnTo>
                        <a:pt x="444" y="478"/>
                      </a:lnTo>
                      <a:lnTo>
                        <a:pt x="429" y="480"/>
                      </a:lnTo>
                      <a:lnTo>
                        <a:pt x="413" y="480"/>
                      </a:lnTo>
                      <a:lnTo>
                        <a:pt x="397" y="480"/>
                      </a:lnTo>
                      <a:lnTo>
                        <a:pt x="382" y="478"/>
                      </a:lnTo>
                      <a:lnTo>
                        <a:pt x="365" y="474"/>
                      </a:lnTo>
                      <a:lnTo>
                        <a:pt x="346" y="469"/>
                      </a:lnTo>
                      <a:lnTo>
                        <a:pt x="326" y="460"/>
                      </a:lnTo>
                      <a:lnTo>
                        <a:pt x="304" y="450"/>
                      </a:lnTo>
                      <a:lnTo>
                        <a:pt x="208" y="399"/>
                      </a:lnTo>
                      <a:lnTo>
                        <a:pt x="89" y="626"/>
                      </a:lnTo>
                      <a:lnTo>
                        <a:pt x="0" y="580"/>
                      </a:lnTo>
                      <a:lnTo>
                        <a:pt x="303" y="0"/>
                      </a:lnTo>
                      <a:lnTo>
                        <a:pt x="467" y="85"/>
                      </a:lnTo>
                      <a:lnTo>
                        <a:pt x="479" y="92"/>
                      </a:lnTo>
                      <a:lnTo>
                        <a:pt x="492" y="99"/>
                      </a:lnTo>
                      <a:lnTo>
                        <a:pt x="503" y="105"/>
                      </a:lnTo>
                      <a:lnTo>
                        <a:pt x="514" y="112"/>
                      </a:lnTo>
                      <a:lnTo>
                        <a:pt x="523" y="117"/>
                      </a:lnTo>
                      <a:lnTo>
                        <a:pt x="532" y="124"/>
                      </a:lnTo>
                      <a:lnTo>
                        <a:pt x="541" y="130"/>
                      </a:lnTo>
                      <a:lnTo>
                        <a:pt x="548" y="135"/>
                      </a:lnTo>
                      <a:lnTo>
                        <a:pt x="561" y="147"/>
                      </a:lnTo>
                      <a:lnTo>
                        <a:pt x="572" y="159"/>
                      </a:lnTo>
                      <a:lnTo>
                        <a:pt x="581" y="171"/>
                      </a:lnTo>
                      <a:lnTo>
                        <a:pt x="590" y="184"/>
                      </a:lnTo>
                      <a:lnTo>
                        <a:pt x="596" y="195"/>
                      </a:lnTo>
                      <a:lnTo>
                        <a:pt x="601" y="205"/>
                      </a:lnTo>
                      <a:lnTo>
                        <a:pt x="606" y="217"/>
                      </a:lnTo>
                      <a:lnTo>
                        <a:pt x="609" y="228"/>
                      </a:lnTo>
                      <a:lnTo>
                        <a:pt x="613" y="239"/>
                      </a:lnTo>
                      <a:lnTo>
                        <a:pt x="615" y="250"/>
                      </a:lnTo>
                      <a:lnTo>
                        <a:pt x="616" y="261"/>
                      </a:lnTo>
                      <a:lnTo>
                        <a:pt x="617" y="272"/>
                      </a:lnTo>
                      <a:lnTo>
                        <a:pt x="617" y="285"/>
                      </a:lnTo>
                      <a:lnTo>
                        <a:pt x="616" y="296"/>
                      </a:lnTo>
                      <a:lnTo>
                        <a:pt x="614" y="307"/>
                      </a:lnTo>
                      <a:lnTo>
                        <a:pt x="611" y="318"/>
                      </a:lnTo>
                      <a:lnTo>
                        <a:pt x="608" y="330"/>
                      </a:lnTo>
                      <a:lnTo>
                        <a:pt x="604" y="341"/>
                      </a:lnTo>
                      <a:lnTo>
                        <a:pt x="598" y="354"/>
                      </a:lnTo>
                      <a:lnTo>
                        <a:pt x="592" y="3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4" name="Group 225">
              <a:extLst>
                <a:ext uri="{FF2B5EF4-FFF2-40B4-BE49-F238E27FC236}">
                  <a16:creationId xmlns:a16="http://schemas.microsoft.com/office/drawing/2014/main" id="{6ABD7D81-3605-4AEC-B9F7-E66D6AF195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7894149" flipH="1">
              <a:off x="1675" y="2174"/>
              <a:ext cx="5011" cy="0"/>
              <a:chOff x="0" y="513"/>
              <a:chExt cx="3903" cy="0"/>
            </a:xfrm>
          </p:grpSpPr>
          <p:sp>
            <p:nvSpPr>
              <p:cNvPr id="5" name="Line 226">
                <a:extLst>
                  <a:ext uri="{FF2B5EF4-FFF2-40B4-BE49-F238E27FC236}">
                    <a16:creationId xmlns:a16="http://schemas.microsoft.com/office/drawing/2014/main" id="{CA5257D6-AD6F-46CF-AC1A-5C8278AD6C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00B1D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Line 227">
                <a:extLst>
                  <a:ext uri="{FF2B5EF4-FFF2-40B4-BE49-F238E27FC236}">
                    <a16:creationId xmlns:a16="http://schemas.microsoft.com/office/drawing/2014/main" id="{65ACD7A3-7AF6-4697-AF9B-24BE43640F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00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Line 228">
                <a:extLst>
                  <a:ext uri="{FF2B5EF4-FFF2-40B4-BE49-F238E27FC236}">
                    <a16:creationId xmlns:a16="http://schemas.microsoft.com/office/drawing/2014/main" id="{FE08373D-8ABE-47C2-86C8-7FD9A2960E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01" y="513"/>
                <a:ext cx="1302" cy="0"/>
              </a:xfrm>
              <a:prstGeom prst="line">
                <a:avLst/>
              </a:prstGeom>
              <a:noFill/>
              <a:ln w="69850">
                <a:solidFill>
                  <a:srgbClr val="FF5D0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41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532" y="2278063"/>
            <a:ext cx="10157355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/>
              <a:t>Textmasterformate durch Klicken bearbeiten</a:t>
            </a:r>
          </a:p>
          <a:p>
            <a:pPr lvl="1"/>
            <a:r>
              <a:rPr lang="de-DE" altLang="de-DE" noProof="0" dirty="0"/>
              <a:t>Zweite Ebene</a:t>
            </a:r>
          </a:p>
          <a:p>
            <a:pPr lvl="2"/>
            <a:r>
              <a:rPr lang="de-DE" altLang="de-DE" noProof="0" dirty="0"/>
              <a:t>Dritte Ebene</a:t>
            </a:r>
          </a:p>
        </p:txBody>
      </p:sp>
      <p:sp>
        <p:nvSpPr>
          <p:cNvPr id="5" name="Titel 6"/>
          <p:cNvSpPr>
            <a:spLocks noGrp="1"/>
          </p:cNvSpPr>
          <p:nvPr>
            <p:ph type="title" idx="4294967295"/>
          </p:nvPr>
        </p:nvSpPr>
        <p:spPr>
          <a:xfrm>
            <a:off x="1014756" y="1182688"/>
            <a:ext cx="10331450" cy="922337"/>
          </a:xfrm>
          <a:prstGeom prst="rect">
            <a:avLst/>
          </a:prstGeom>
        </p:spPr>
        <p:txBody>
          <a:bodyPr/>
          <a:lstStyle/>
          <a:p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EBE1D0-6255-4D55-8E1B-4C854B13B3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3EBC4-B16A-435A-B2B4-70DFAA156F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40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80"/>
          </a:solidFill>
          <a:latin typeface="MetaBold-Roman" panose="020B08020300000200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500" indent="-1778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2" name="Rectangle 6">
            <a:extLst>
              <a:ext uri="{FF2B5EF4-FFF2-40B4-BE49-F238E27FC236}">
                <a16:creationId xmlns:a16="http://schemas.microsoft.com/office/drawing/2014/main" id="{562F0F8F-6BC8-4BB8-B8CD-4A5BF2C9CE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25150" y="574675"/>
            <a:ext cx="744538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A9AD024-2B67-4D75-A996-E9322CA033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7" name="Freeform 12">
            <a:extLst>
              <a:ext uri="{FF2B5EF4-FFF2-40B4-BE49-F238E27FC236}">
                <a16:creationId xmlns:a16="http://schemas.microsoft.com/office/drawing/2014/main" id="{7125A9B0-DD27-4CF4-AF51-16C68E45128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2438" y="822325"/>
            <a:ext cx="912812" cy="0"/>
          </a:xfrm>
          <a:custGeom>
            <a:avLst/>
            <a:gdLst>
              <a:gd name="T0" fmla="*/ 663136 w 2965"/>
              <a:gd name="T1" fmla="*/ 0 h 2386"/>
              <a:gd name="T2" fmla="*/ 663136 w 2965"/>
              <a:gd name="T3" fmla="*/ 0 h 2386"/>
              <a:gd name="T4" fmla="*/ 663136 w 2965"/>
              <a:gd name="T5" fmla="*/ 0 h 2386"/>
              <a:gd name="T6" fmla="*/ 568314 w 2965"/>
              <a:gd name="T7" fmla="*/ 0 h 2386"/>
              <a:gd name="T8" fmla="*/ 568314 w 2965"/>
              <a:gd name="T9" fmla="*/ 0 h 2386"/>
              <a:gd name="T10" fmla="*/ 568314 w 2965"/>
              <a:gd name="T11" fmla="*/ 0 h 2386"/>
              <a:gd name="T12" fmla="*/ 568314 w 2965"/>
              <a:gd name="T13" fmla="*/ 0 h 2386"/>
              <a:gd name="T14" fmla="*/ 568314 w 2965"/>
              <a:gd name="T15" fmla="*/ 0 h 2386"/>
              <a:gd name="T16" fmla="*/ 568314 w 2965"/>
              <a:gd name="T17" fmla="*/ 0 h 2386"/>
              <a:gd name="T18" fmla="*/ 663136 w 2965"/>
              <a:gd name="T19" fmla="*/ 0 h 2386"/>
              <a:gd name="T20" fmla="*/ 663136 w 2965"/>
              <a:gd name="T21" fmla="*/ 0 h 2386"/>
              <a:gd name="T22" fmla="*/ 663136 w 2965"/>
              <a:gd name="T23" fmla="*/ 0 h 2386"/>
              <a:gd name="T24" fmla="*/ 663136 w 2965"/>
              <a:gd name="T25" fmla="*/ 0 h 2386"/>
              <a:gd name="T26" fmla="*/ 663136 w 2965"/>
              <a:gd name="T27" fmla="*/ 0 h 2386"/>
              <a:gd name="T28" fmla="*/ 663136 w 2965"/>
              <a:gd name="T29" fmla="*/ 0 h 2386"/>
              <a:gd name="T30" fmla="*/ 663136 w 2965"/>
              <a:gd name="T31" fmla="*/ 0 h 2386"/>
              <a:gd name="T32" fmla="*/ 663136 w 2965"/>
              <a:gd name="T33" fmla="*/ 0 h 2386"/>
              <a:gd name="T34" fmla="*/ 663136 w 2965"/>
              <a:gd name="T35" fmla="*/ 0 h 2386"/>
              <a:gd name="T36" fmla="*/ 663136 w 2965"/>
              <a:gd name="T37" fmla="*/ 0 h 2386"/>
              <a:gd name="T38" fmla="*/ 663136 w 2965"/>
              <a:gd name="T39" fmla="*/ 0 h 2386"/>
              <a:gd name="T40" fmla="*/ 663136 w 2965"/>
              <a:gd name="T41" fmla="*/ 0 h 2386"/>
              <a:gd name="T42" fmla="*/ 663136 w 2965"/>
              <a:gd name="T43" fmla="*/ 0 h 2386"/>
              <a:gd name="T44" fmla="*/ 757649 w 2965"/>
              <a:gd name="T45" fmla="*/ 0 h 2386"/>
              <a:gd name="T46" fmla="*/ 852471 w 2965"/>
              <a:gd name="T47" fmla="*/ 0 h 2386"/>
              <a:gd name="T48" fmla="*/ 852471 w 2965"/>
              <a:gd name="T49" fmla="*/ 0 h 2386"/>
              <a:gd name="T50" fmla="*/ 852471 w 2965"/>
              <a:gd name="T51" fmla="*/ 0 h 2386"/>
              <a:gd name="T52" fmla="*/ 757649 w 2965"/>
              <a:gd name="T53" fmla="*/ 0 h 2386"/>
              <a:gd name="T54" fmla="*/ 757649 w 2965"/>
              <a:gd name="T55" fmla="*/ 0 h 2386"/>
              <a:gd name="T56" fmla="*/ 568314 w 2965"/>
              <a:gd name="T57" fmla="*/ 0 h 2386"/>
              <a:gd name="T58" fmla="*/ 473492 w 2965"/>
              <a:gd name="T59" fmla="*/ 0 h 2386"/>
              <a:gd name="T60" fmla="*/ 378979 w 2965"/>
              <a:gd name="T61" fmla="*/ 0 h 2386"/>
              <a:gd name="T62" fmla="*/ 378979 w 2965"/>
              <a:gd name="T63" fmla="*/ 0 h 2386"/>
              <a:gd name="T64" fmla="*/ 378979 w 2965"/>
              <a:gd name="T65" fmla="*/ 0 h 2386"/>
              <a:gd name="T66" fmla="*/ 378979 w 2965"/>
              <a:gd name="T67" fmla="*/ 0 h 2386"/>
              <a:gd name="T68" fmla="*/ 378979 w 2965"/>
              <a:gd name="T69" fmla="*/ 0 h 2386"/>
              <a:gd name="T70" fmla="*/ 378979 w 2965"/>
              <a:gd name="T71" fmla="*/ 0 h 2386"/>
              <a:gd name="T72" fmla="*/ 473492 w 2965"/>
              <a:gd name="T73" fmla="*/ 0 h 2386"/>
              <a:gd name="T74" fmla="*/ 284157 w 2965"/>
              <a:gd name="T75" fmla="*/ 0 h 2386"/>
              <a:gd name="T76" fmla="*/ 189335 w 2965"/>
              <a:gd name="T77" fmla="*/ 0 h 2386"/>
              <a:gd name="T78" fmla="*/ 189335 w 2965"/>
              <a:gd name="T79" fmla="*/ 0 h 23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65" h="2386">
                <a:moveTo>
                  <a:pt x="2425" y="375"/>
                </a:moveTo>
                <a:lnTo>
                  <a:pt x="2340" y="538"/>
                </a:lnTo>
                <a:lnTo>
                  <a:pt x="2210" y="538"/>
                </a:lnTo>
                <a:lnTo>
                  <a:pt x="2386" y="698"/>
                </a:lnTo>
                <a:lnTo>
                  <a:pt x="2513" y="456"/>
                </a:lnTo>
                <a:lnTo>
                  <a:pt x="2425" y="375"/>
                </a:lnTo>
                <a:close/>
                <a:moveTo>
                  <a:pt x="1311" y="787"/>
                </a:moveTo>
                <a:lnTo>
                  <a:pt x="1842" y="538"/>
                </a:lnTo>
                <a:lnTo>
                  <a:pt x="1377" y="538"/>
                </a:lnTo>
                <a:lnTo>
                  <a:pt x="1967" y="262"/>
                </a:lnTo>
                <a:lnTo>
                  <a:pt x="2041" y="121"/>
                </a:lnTo>
                <a:lnTo>
                  <a:pt x="2048" y="107"/>
                </a:lnTo>
                <a:lnTo>
                  <a:pt x="2055" y="95"/>
                </a:lnTo>
                <a:lnTo>
                  <a:pt x="2065" y="83"/>
                </a:lnTo>
                <a:lnTo>
                  <a:pt x="2074" y="72"/>
                </a:lnTo>
                <a:lnTo>
                  <a:pt x="2084" y="61"/>
                </a:lnTo>
                <a:lnTo>
                  <a:pt x="2096" y="52"/>
                </a:lnTo>
                <a:lnTo>
                  <a:pt x="2107" y="42"/>
                </a:lnTo>
                <a:lnTo>
                  <a:pt x="2119" y="34"/>
                </a:lnTo>
                <a:lnTo>
                  <a:pt x="2133" y="26"/>
                </a:lnTo>
                <a:lnTo>
                  <a:pt x="2146" y="20"/>
                </a:lnTo>
                <a:lnTo>
                  <a:pt x="2152" y="16"/>
                </a:lnTo>
                <a:lnTo>
                  <a:pt x="2160" y="13"/>
                </a:lnTo>
                <a:lnTo>
                  <a:pt x="2174" y="9"/>
                </a:lnTo>
                <a:lnTo>
                  <a:pt x="2188" y="5"/>
                </a:lnTo>
                <a:lnTo>
                  <a:pt x="2204" y="2"/>
                </a:lnTo>
                <a:lnTo>
                  <a:pt x="2219" y="1"/>
                </a:lnTo>
                <a:lnTo>
                  <a:pt x="2235" y="0"/>
                </a:lnTo>
                <a:lnTo>
                  <a:pt x="2246" y="0"/>
                </a:lnTo>
                <a:lnTo>
                  <a:pt x="2258" y="1"/>
                </a:lnTo>
                <a:lnTo>
                  <a:pt x="2269" y="2"/>
                </a:lnTo>
                <a:lnTo>
                  <a:pt x="2279" y="4"/>
                </a:lnTo>
                <a:lnTo>
                  <a:pt x="2300" y="10"/>
                </a:lnTo>
                <a:lnTo>
                  <a:pt x="2310" y="13"/>
                </a:lnTo>
                <a:lnTo>
                  <a:pt x="2320" y="18"/>
                </a:lnTo>
                <a:lnTo>
                  <a:pt x="2330" y="22"/>
                </a:lnTo>
                <a:lnTo>
                  <a:pt x="2339" y="27"/>
                </a:lnTo>
                <a:lnTo>
                  <a:pt x="2343" y="29"/>
                </a:lnTo>
                <a:lnTo>
                  <a:pt x="2348" y="32"/>
                </a:lnTo>
                <a:lnTo>
                  <a:pt x="2357" y="37"/>
                </a:lnTo>
                <a:lnTo>
                  <a:pt x="2366" y="43"/>
                </a:lnTo>
                <a:lnTo>
                  <a:pt x="2374" y="51"/>
                </a:lnTo>
                <a:lnTo>
                  <a:pt x="2381" y="57"/>
                </a:lnTo>
                <a:lnTo>
                  <a:pt x="2389" y="64"/>
                </a:lnTo>
                <a:lnTo>
                  <a:pt x="2501" y="12"/>
                </a:lnTo>
                <a:lnTo>
                  <a:pt x="2501" y="230"/>
                </a:lnTo>
                <a:lnTo>
                  <a:pt x="2855" y="202"/>
                </a:lnTo>
                <a:lnTo>
                  <a:pt x="2855" y="190"/>
                </a:lnTo>
                <a:lnTo>
                  <a:pt x="2965" y="190"/>
                </a:lnTo>
                <a:lnTo>
                  <a:pt x="2965" y="433"/>
                </a:lnTo>
                <a:lnTo>
                  <a:pt x="2855" y="433"/>
                </a:lnTo>
                <a:lnTo>
                  <a:pt x="2855" y="421"/>
                </a:lnTo>
                <a:lnTo>
                  <a:pt x="2669" y="406"/>
                </a:lnTo>
                <a:lnTo>
                  <a:pt x="2652" y="515"/>
                </a:lnTo>
                <a:lnTo>
                  <a:pt x="2730" y="538"/>
                </a:lnTo>
                <a:lnTo>
                  <a:pt x="2548" y="1066"/>
                </a:lnTo>
                <a:lnTo>
                  <a:pt x="2066" y="1066"/>
                </a:lnTo>
                <a:lnTo>
                  <a:pt x="1846" y="1486"/>
                </a:lnTo>
                <a:lnTo>
                  <a:pt x="1627" y="1907"/>
                </a:lnTo>
                <a:lnTo>
                  <a:pt x="1455" y="1987"/>
                </a:lnTo>
                <a:lnTo>
                  <a:pt x="1390" y="2112"/>
                </a:lnTo>
                <a:lnTo>
                  <a:pt x="1383" y="2127"/>
                </a:lnTo>
                <a:lnTo>
                  <a:pt x="1379" y="2137"/>
                </a:lnTo>
                <a:lnTo>
                  <a:pt x="1377" y="2142"/>
                </a:lnTo>
                <a:lnTo>
                  <a:pt x="1376" y="2146"/>
                </a:lnTo>
                <a:lnTo>
                  <a:pt x="1376" y="2149"/>
                </a:lnTo>
                <a:lnTo>
                  <a:pt x="1377" y="2152"/>
                </a:lnTo>
                <a:lnTo>
                  <a:pt x="1378" y="2156"/>
                </a:lnTo>
                <a:lnTo>
                  <a:pt x="1380" y="2159"/>
                </a:lnTo>
                <a:lnTo>
                  <a:pt x="1383" y="2161"/>
                </a:lnTo>
                <a:lnTo>
                  <a:pt x="1386" y="2164"/>
                </a:lnTo>
                <a:lnTo>
                  <a:pt x="1396" y="2170"/>
                </a:lnTo>
                <a:lnTo>
                  <a:pt x="1411" y="2177"/>
                </a:lnTo>
                <a:lnTo>
                  <a:pt x="1675" y="2315"/>
                </a:lnTo>
                <a:lnTo>
                  <a:pt x="1638" y="2386"/>
                </a:lnTo>
                <a:lnTo>
                  <a:pt x="861" y="2386"/>
                </a:lnTo>
                <a:lnTo>
                  <a:pt x="1151" y="1829"/>
                </a:lnTo>
                <a:lnTo>
                  <a:pt x="576" y="1307"/>
                </a:lnTo>
                <a:lnTo>
                  <a:pt x="0" y="787"/>
                </a:lnTo>
                <a:lnTo>
                  <a:pt x="655" y="787"/>
                </a:lnTo>
                <a:lnTo>
                  <a:pt x="1311" y="787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8" name="Freeform 162">
            <a:extLst>
              <a:ext uri="{FF2B5EF4-FFF2-40B4-BE49-F238E27FC236}">
                <a16:creationId xmlns:a16="http://schemas.microsoft.com/office/drawing/2014/main" id="{25C0F59E-B45C-4023-8580-828E0A31AC9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8925" y="188913"/>
            <a:ext cx="749300" cy="603250"/>
          </a:xfrm>
          <a:custGeom>
            <a:avLst/>
            <a:gdLst>
              <a:gd name="T0" fmla="*/ 2147483646 w 8864"/>
              <a:gd name="T1" fmla="*/ 2147483646 h 7142"/>
              <a:gd name="T2" fmla="*/ 2147483646 w 8864"/>
              <a:gd name="T3" fmla="*/ 2147483646 h 7142"/>
              <a:gd name="T4" fmla="*/ 2147483646 w 8864"/>
              <a:gd name="T5" fmla="*/ 2147483646 h 7142"/>
              <a:gd name="T6" fmla="*/ 2147483646 w 8864"/>
              <a:gd name="T7" fmla="*/ 2147483646 h 7142"/>
              <a:gd name="T8" fmla="*/ 2147483646 w 8864"/>
              <a:gd name="T9" fmla="*/ 2147483646 h 7142"/>
              <a:gd name="T10" fmla="*/ 2147483646 w 8864"/>
              <a:gd name="T11" fmla="*/ 2147483646 h 7142"/>
              <a:gd name="T12" fmla="*/ 2147483646 w 8864"/>
              <a:gd name="T13" fmla="*/ 2147483646 h 7142"/>
              <a:gd name="T14" fmla="*/ 2147483646 w 8864"/>
              <a:gd name="T15" fmla="*/ 2147483646 h 7142"/>
              <a:gd name="T16" fmla="*/ 2147483646 w 8864"/>
              <a:gd name="T17" fmla="*/ 2147483646 h 7142"/>
              <a:gd name="T18" fmla="*/ 2147483646 w 8864"/>
              <a:gd name="T19" fmla="*/ 2147483646 h 7142"/>
              <a:gd name="T20" fmla="*/ 2147483646 w 8864"/>
              <a:gd name="T21" fmla="*/ 2147483646 h 7142"/>
              <a:gd name="T22" fmla="*/ 2147483646 w 8864"/>
              <a:gd name="T23" fmla="*/ 2147483646 h 7142"/>
              <a:gd name="T24" fmla="*/ 2147483646 w 8864"/>
              <a:gd name="T25" fmla="*/ 2147483646 h 7142"/>
              <a:gd name="T26" fmla="*/ 2147483646 w 8864"/>
              <a:gd name="T27" fmla="*/ 2147483646 h 7142"/>
              <a:gd name="T28" fmla="*/ 2147483646 w 8864"/>
              <a:gd name="T29" fmla="*/ 2147483646 h 7142"/>
              <a:gd name="T30" fmla="*/ 2147483646 w 8864"/>
              <a:gd name="T31" fmla="*/ 2147483646 h 7142"/>
              <a:gd name="T32" fmla="*/ 2147483646 w 8864"/>
              <a:gd name="T33" fmla="*/ 2147483646 h 7142"/>
              <a:gd name="T34" fmla="*/ 2147483646 w 8864"/>
              <a:gd name="T35" fmla="*/ 0 h 7142"/>
              <a:gd name="T36" fmla="*/ 2147483646 w 8864"/>
              <a:gd name="T37" fmla="*/ 2147483646 h 7142"/>
              <a:gd name="T38" fmla="*/ 2147483646 w 8864"/>
              <a:gd name="T39" fmla="*/ 2147483646 h 7142"/>
              <a:gd name="T40" fmla="*/ 2147483646 w 8864"/>
              <a:gd name="T41" fmla="*/ 2147483646 h 7142"/>
              <a:gd name="T42" fmla="*/ 2147483646 w 8864"/>
              <a:gd name="T43" fmla="*/ 2147483646 h 7142"/>
              <a:gd name="T44" fmla="*/ 2147483646 w 8864"/>
              <a:gd name="T45" fmla="*/ 2147483646 h 7142"/>
              <a:gd name="T46" fmla="*/ 2147483646 w 8864"/>
              <a:gd name="T47" fmla="*/ 2147483646 h 7142"/>
              <a:gd name="T48" fmla="*/ 2147483646 w 8864"/>
              <a:gd name="T49" fmla="*/ 2147483646 h 7142"/>
              <a:gd name="T50" fmla="*/ 2147483646 w 8864"/>
              <a:gd name="T51" fmla="*/ 2147483646 h 7142"/>
              <a:gd name="T52" fmla="*/ 2147483646 w 8864"/>
              <a:gd name="T53" fmla="*/ 2147483646 h 7142"/>
              <a:gd name="T54" fmla="*/ 2147483646 w 8864"/>
              <a:gd name="T55" fmla="*/ 2147483646 h 7142"/>
              <a:gd name="T56" fmla="*/ 2147483646 w 8864"/>
              <a:gd name="T57" fmla="*/ 2147483646 h 7142"/>
              <a:gd name="T58" fmla="*/ 2147483646 w 8864"/>
              <a:gd name="T59" fmla="*/ 2147483646 h 7142"/>
              <a:gd name="T60" fmla="*/ 2147483646 w 8864"/>
              <a:gd name="T61" fmla="*/ 2147483646 h 7142"/>
              <a:gd name="T62" fmla="*/ 2147483646 w 8864"/>
              <a:gd name="T63" fmla="*/ 2147483646 h 7142"/>
              <a:gd name="T64" fmla="*/ 2147483646 w 8864"/>
              <a:gd name="T65" fmla="*/ 2147483646 h 7142"/>
              <a:gd name="T66" fmla="*/ 2147483646 w 8864"/>
              <a:gd name="T67" fmla="*/ 2147483646 h 7142"/>
              <a:gd name="T68" fmla="*/ 2147483646 w 8864"/>
              <a:gd name="T69" fmla="*/ 2147483646 h 7142"/>
              <a:gd name="T70" fmla="*/ 2147483646 w 8864"/>
              <a:gd name="T71" fmla="*/ 2147483646 h 7142"/>
              <a:gd name="T72" fmla="*/ 2147483646 w 8864"/>
              <a:gd name="T73" fmla="*/ 2147483646 h 7142"/>
              <a:gd name="T74" fmla="*/ 2147483646 w 8864"/>
              <a:gd name="T75" fmla="*/ 2147483646 h 7142"/>
              <a:gd name="T76" fmla="*/ 2147483646 w 8864"/>
              <a:gd name="T77" fmla="*/ 2147483646 h 7142"/>
              <a:gd name="T78" fmla="*/ 2147483646 w 8864"/>
              <a:gd name="T79" fmla="*/ 2147483646 h 7142"/>
              <a:gd name="T80" fmla="*/ 2147483646 w 8864"/>
              <a:gd name="T81" fmla="*/ 2147483646 h 7142"/>
              <a:gd name="T82" fmla="*/ 2147483646 w 8864"/>
              <a:gd name="T83" fmla="*/ 2147483646 h 7142"/>
              <a:gd name="T84" fmla="*/ 2147483646 w 8864"/>
              <a:gd name="T85" fmla="*/ 2147483646 h 7142"/>
              <a:gd name="T86" fmla="*/ 0 w 8864"/>
              <a:gd name="T87" fmla="*/ 2147483646 h 7142"/>
              <a:gd name="T88" fmla="*/ 2147483646 w 8864"/>
              <a:gd name="T89" fmla="*/ 2147483646 h 7142"/>
              <a:gd name="T90" fmla="*/ 2147483646 w 8864"/>
              <a:gd name="T91" fmla="*/ 2147483646 h 7142"/>
              <a:gd name="T92" fmla="*/ 2147483646 w 8864"/>
              <a:gd name="T93" fmla="*/ 2147483646 h 714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8864" h="7142">
                <a:moveTo>
                  <a:pt x="3919" y="2355"/>
                </a:moveTo>
                <a:lnTo>
                  <a:pt x="5505" y="1611"/>
                </a:lnTo>
                <a:lnTo>
                  <a:pt x="4115" y="1611"/>
                </a:lnTo>
                <a:lnTo>
                  <a:pt x="5881" y="783"/>
                </a:lnTo>
                <a:lnTo>
                  <a:pt x="6101" y="361"/>
                </a:lnTo>
                <a:lnTo>
                  <a:pt x="6111" y="341"/>
                </a:lnTo>
                <a:lnTo>
                  <a:pt x="6122" y="322"/>
                </a:lnTo>
                <a:lnTo>
                  <a:pt x="6134" y="303"/>
                </a:lnTo>
                <a:lnTo>
                  <a:pt x="6146" y="284"/>
                </a:lnTo>
                <a:lnTo>
                  <a:pt x="6159" y="267"/>
                </a:lnTo>
                <a:lnTo>
                  <a:pt x="6172" y="249"/>
                </a:lnTo>
                <a:lnTo>
                  <a:pt x="6186" y="232"/>
                </a:lnTo>
                <a:lnTo>
                  <a:pt x="6201" y="215"/>
                </a:lnTo>
                <a:lnTo>
                  <a:pt x="6215" y="199"/>
                </a:lnTo>
                <a:lnTo>
                  <a:pt x="6231" y="183"/>
                </a:lnTo>
                <a:lnTo>
                  <a:pt x="6248" y="168"/>
                </a:lnTo>
                <a:lnTo>
                  <a:pt x="6264" y="154"/>
                </a:lnTo>
                <a:lnTo>
                  <a:pt x="6281" y="139"/>
                </a:lnTo>
                <a:lnTo>
                  <a:pt x="6299" y="126"/>
                </a:lnTo>
                <a:lnTo>
                  <a:pt x="6318" y="113"/>
                </a:lnTo>
                <a:lnTo>
                  <a:pt x="6336" y="100"/>
                </a:lnTo>
                <a:lnTo>
                  <a:pt x="6355" y="89"/>
                </a:lnTo>
                <a:lnTo>
                  <a:pt x="6375" y="78"/>
                </a:lnTo>
                <a:lnTo>
                  <a:pt x="6395" y="68"/>
                </a:lnTo>
                <a:lnTo>
                  <a:pt x="6415" y="58"/>
                </a:lnTo>
                <a:lnTo>
                  <a:pt x="6435" y="49"/>
                </a:lnTo>
                <a:lnTo>
                  <a:pt x="6456" y="41"/>
                </a:lnTo>
                <a:lnTo>
                  <a:pt x="6477" y="33"/>
                </a:lnTo>
                <a:lnTo>
                  <a:pt x="6500" y="27"/>
                </a:lnTo>
                <a:lnTo>
                  <a:pt x="6521" y="20"/>
                </a:lnTo>
                <a:lnTo>
                  <a:pt x="6543" y="16"/>
                </a:lnTo>
                <a:lnTo>
                  <a:pt x="6567" y="10"/>
                </a:lnTo>
                <a:lnTo>
                  <a:pt x="6589" y="7"/>
                </a:lnTo>
                <a:lnTo>
                  <a:pt x="6612" y="3"/>
                </a:lnTo>
                <a:lnTo>
                  <a:pt x="6636" y="2"/>
                </a:lnTo>
                <a:lnTo>
                  <a:pt x="6659" y="0"/>
                </a:lnTo>
                <a:lnTo>
                  <a:pt x="6683" y="0"/>
                </a:lnTo>
                <a:lnTo>
                  <a:pt x="6716" y="1"/>
                </a:lnTo>
                <a:lnTo>
                  <a:pt x="6749" y="3"/>
                </a:lnTo>
                <a:lnTo>
                  <a:pt x="6782" y="8"/>
                </a:lnTo>
                <a:lnTo>
                  <a:pt x="6814" y="13"/>
                </a:lnTo>
                <a:lnTo>
                  <a:pt x="6845" y="21"/>
                </a:lnTo>
                <a:lnTo>
                  <a:pt x="6877" y="30"/>
                </a:lnTo>
                <a:lnTo>
                  <a:pt x="6907" y="40"/>
                </a:lnTo>
                <a:lnTo>
                  <a:pt x="6936" y="51"/>
                </a:lnTo>
                <a:lnTo>
                  <a:pt x="6965" y="65"/>
                </a:lnTo>
                <a:lnTo>
                  <a:pt x="6993" y="79"/>
                </a:lnTo>
                <a:lnTo>
                  <a:pt x="7019" y="96"/>
                </a:lnTo>
                <a:lnTo>
                  <a:pt x="7046" y="113"/>
                </a:lnTo>
                <a:lnTo>
                  <a:pt x="7072" y="131"/>
                </a:lnTo>
                <a:lnTo>
                  <a:pt x="7096" y="151"/>
                </a:lnTo>
                <a:lnTo>
                  <a:pt x="7120" y="171"/>
                </a:lnTo>
                <a:lnTo>
                  <a:pt x="7142" y="193"/>
                </a:lnTo>
                <a:lnTo>
                  <a:pt x="7477" y="36"/>
                </a:lnTo>
                <a:lnTo>
                  <a:pt x="7477" y="687"/>
                </a:lnTo>
                <a:lnTo>
                  <a:pt x="8536" y="606"/>
                </a:lnTo>
                <a:lnTo>
                  <a:pt x="8536" y="568"/>
                </a:lnTo>
                <a:lnTo>
                  <a:pt x="8864" y="568"/>
                </a:lnTo>
                <a:lnTo>
                  <a:pt x="8864" y="1296"/>
                </a:lnTo>
                <a:lnTo>
                  <a:pt x="8536" y="1296"/>
                </a:lnTo>
                <a:lnTo>
                  <a:pt x="8536" y="1259"/>
                </a:lnTo>
                <a:lnTo>
                  <a:pt x="7979" y="1216"/>
                </a:lnTo>
                <a:lnTo>
                  <a:pt x="7926" y="1542"/>
                </a:lnTo>
                <a:lnTo>
                  <a:pt x="8161" y="1611"/>
                </a:lnTo>
                <a:lnTo>
                  <a:pt x="7619" y="3189"/>
                </a:lnTo>
                <a:lnTo>
                  <a:pt x="6175" y="3189"/>
                </a:lnTo>
                <a:lnTo>
                  <a:pt x="4865" y="5707"/>
                </a:lnTo>
                <a:lnTo>
                  <a:pt x="4351" y="5948"/>
                </a:lnTo>
                <a:lnTo>
                  <a:pt x="4157" y="6320"/>
                </a:lnTo>
                <a:lnTo>
                  <a:pt x="4135" y="6364"/>
                </a:lnTo>
                <a:lnTo>
                  <a:pt x="4121" y="6397"/>
                </a:lnTo>
                <a:lnTo>
                  <a:pt x="4116" y="6410"/>
                </a:lnTo>
                <a:lnTo>
                  <a:pt x="4114" y="6423"/>
                </a:lnTo>
                <a:lnTo>
                  <a:pt x="4113" y="6433"/>
                </a:lnTo>
                <a:lnTo>
                  <a:pt x="4115" y="6443"/>
                </a:lnTo>
                <a:lnTo>
                  <a:pt x="4116" y="6447"/>
                </a:lnTo>
                <a:lnTo>
                  <a:pt x="4118" y="6452"/>
                </a:lnTo>
                <a:lnTo>
                  <a:pt x="4122" y="6455"/>
                </a:lnTo>
                <a:lnTo>
                  <a:pt x="4125" y="6459"/>
                </a:lnTo>
                <a:lnTo>
                  <a:pt x="4133" y="6467"/>
                </a:lnTo>
                <a:lnTo>
                  <a:pt x="4144" y="6476"/>
                </a:lnTo>
                <a:lnTo>
                  <a:pt x="4175" y="6494"/>
                </a:lnTo>
                <a:lnTo>
                  <a:pt x="4216" y="6516"/>
                </a:lnTo>
                <a:lnTo>
                  <a:pt x="5007" y="6928"/>
                </a:lnTo>
                <a:lnTo>
                  <a:pt x="4895" y="7142"/>
                </a:lnTo>
                <a:lnTo>
                  <a:pt x="2573" y="7142"/>
                </a:lnTo>
                <a:lnTo>
                  <a:pt x="3442" y="5473"/>
                </a:lnTo>
                <a:lnTo>
                  <a:pt x="0" y="2355"/>
                </a:lnTo>
                <a:lnTo>
                  <a:pt x="3919" y="2355"/>
                </a:lnTo>
                <a:close/>
                <a:moveTo>
                  <a:pt x="7250" y="1124"/>
                </a:moveTo>
                <a:lnTo>
                  <a:pt x="6997" y="1611"/>
                </a:lnTo>
                <a:lnTo>
                  <a:pt x="6607" y="1611"/>
                </a:lnTo>
                <a:lnTo>
                  <a:pt x="7135" y="2089"/>
                </a:lnTo>
                <a:lnTo>
                  <a:pt x="7513" y="1363"/>
                </a:lnTo>
                <a:lnTo>
                  <a:pt x="7250" y="11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5" name="Rectangle 10">
            <a:extLst>
              <a:ext uri="{FF2B5EF4-FFF2-40B4-BE49-F238E27FC236}">
                <a16:creationId xmlns:a16="http://schemas.microsoft.com/office/drawing/2014/main" id="{4032CD11-6383-4F9C-904D-28070D5184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1238" y="517525"/>
            <a:ext cx="925988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/>
                </a:solidFill>
                <a:latin typeface="MetaNormal-Roman" panose="020B0502030101020104" pitchFamily="34" charset="0"/>
              </a:rPr>
              <a:t>Studienprojekte finanzieren</a:t>
            </a:r>
          </a:p>
        </p:txBody>
      </p:sp>
      <p:grpSp>
        <p:nvGrpSpPr>
          <p:cNvPr id="1030" name="Group 16">
            <a:extLst>
              <a:ext uri="{FF2B5EF4-FFF2-40B4-BE49-F238E27FC236}">
                <a16:creationId xmlns:a16="http://schemas.microsoft.com/office/drawing/2014/main" id="{C0017448-6B26-4D66-A26E-138EB7809B2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20738"/>
            <a:ext cx="12192000" cy="42862"/>
            <a:chOff x="0" y="513"/>
            <a:chExt cx="3903" cy="0"/>
          </a:xfrm>
        </p:grpSpPr>
        <p:sp>
          <p:nvSpPr>
            <p:cNvPr id="1031" name="Line 11">
              <a:extLst>
                <a:ext uri="{FF2B5EF4-FFF2-40B4-BE49-F238E27FC236}">
                  <a16:creationId xmlns:a16="http://schemas.microsoft.com/office/drawing/2014/main" id="{4606FBCA-C999-4A01-AA9B-5EA1AB38E01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0" y="513"/>
              <a:ext cx="1302" cy="0"/>
            </a:xfrm>
            <a:prstGeom prst="line">
              <a:avLst/>
            </a:prstGeom>
            <a:noFill/>
            <a:ln w="69850">
              <a:solidFill>
                <a:srgbClr val="00B1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" name="Line 14">
              <a:extLst>
                <a:ext uri="{FF2B5EF4-FFF2-40B4-BE49-F238E27FC236}">
                  <a16:creationId xmlns:a16="http://schemas.microsoft.com/office/drawing/2014/main" id="{50088284-3C42-4461-BA44-161EB4BF95B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300" y="513"/>
              <a:ext cx="1302" cy="0"/>
            </a:xfrm>
            <a:prstGeom prst="line">
              <a:avLst/>
            </a:prstGeom>
            <a:noFill/>
            <a:ln w="69850">
              <a:solidFill>
                <a:srgbClr val="33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" name="Line 15">
              <a:extLst>
                <a:ext uri="{FF2B5EF4-FFF2-40B4-BE49-F238E27FC236}">
                  <a16:creationId xmlns:a16="http://schemas.microsoft.com/office/drawing/2014/main" id="{AD1F3459-2950-4320-86AE-A092FB87A9C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601" y="513"/>
              <a:ext cx="1302" cy="0"/>
            </a:xfrm>
            <a:prstGeom prst="line">
              <a:avLst/>
            </a:prstGeom>
            <a:noFill/>
            <a:ln w="69850">
              <a:solidFill>
                <a:srgbClr val="FF5D0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859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85900"/>
          </a:solidFill>
          <a:latin typeface="MetaBold-Roman" panose="020B0802030000020004" pitchFamily="34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1778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sv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sv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91DA2A0-0330-4C35-83CC-2806AA5352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909978" y="2421649"/>
            <a:ext cx="4681495" cy="3132854"/>
          </a:xfrm>
          <a:prstGeom prst="rect">
            <a:avLst/>
          </a:prstGeom>
        </p:spPr>
      </p:pic>
      <p:sp>
        <p:nvSpPr>
          <p:cNvPr id="6147" name="Rectangle 32">
            <a:extLst>
              <a:ext uri="{FF2B5EF4-FFF2-40B4-BE49-F238E27FC236}">
                <a16:creationId xmlns:a16="http://schemas.microsoft.com/office/drawing/2014/main" id="{B07A8BEB-BDE3-450A-8710-101511711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046163"/>
            <a:ext cx="7754937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r>
              <a:rPr lang="de-DE" altLang="de-DE" sz="3600" dirty="0">
                <a:solidFill>
                  <a:schemeClr val="bg2"/>
                </a:solidFill>
                <a:latin typeface="MetaBold-Roman" panose="020B0802030000020004" pitchFamily="34" charset="0"/>
              </a:rPr>
              <a:t>Studienprojekte finanzieren – eigene Ideen voranbringen</a:t>
            </a:r>
          </a:p>
        </p:txBody>
      </p:sp>
      <p:sp>
        <p:nvSpPr>
          <p:cNvPr id="6148" name="Rectangle 33">
            <a:extLst>
              <a:ext uri="{FF2B5EF4-FFF2-40B4-BE49-F238E27FC236}">
                <a16:creationId xmlns:a16="http://schemas.microsoft.com/office/drawing/2014/main" id="{B756A24B-1C2B-42A3-8E1B-2CEE838A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1708944"/>
            <a:ext cx="70310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/>
            <a:endParaRPr lang="de-DE" altLang="de-DE" dirty="0">
              <a:solidFill>
                <a:schemeClr val="tx1"/>
              </a:solidFill>
              <a:latin typeface="MetaNormal-Roman" panose="020B0502030101020104" pitchFamily="34" charset="0"/>
            </a:endParaRPr>
          </a:p>
        </p:txBody>
      </p:sp>
      <p:pic>
        <p:nvPicPr>
          <p:cNvPr id="4" name="Grafik 3" descr="Münzen Silhouette">
            <a:extLst>
              <a:ext uri="{FF2B5EF4-FFF2-40B4-BE49-F238E27FC236}">
                <a16:creationId xmlns:a16="http://schemas.microsoft.com/office/drawing/2014/main" id="{0092FC48-88BE-CF41-9A22-27EB0C7DE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6000" y="3007298"/>
            <a:ext cx="1961556" cy="196155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Lösungsansatz_5: Spezialkenntnisse aneignen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3" name="Grafik 2" descr="Brainstorming Silhouette">
            <a:extLst>
              <a:ext uri="{FF2B5EF4-FFF2-40B4-BE49-F238E27FC236}">
                <a16:creationId xmlns:a16="http://schemas.microsoft.com/office/drawing/2014/main" id="{8E0CB6C3-8105-EA4B-A611-688235F6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152" y="1912303"/>
            <a:ext cx="10954067" cy="4283075"/>
          </a:xfrm>
        </p:spPr>
        <p:txBody>
          <a:bodyPr/>
          <a:lstStyle/>
          <a:p>
            <a:r>
              <a:rPr lang="de-DE" dirty="0"/>
              <a:t>Besuch einzelner Module von „Unternehmerisches Denken und Handeln“ (</a:t>
            </a:r>
            <a:r>
              <a:rPr lang="de-DE" b="1" dirty="0"/>
              <a:t>kostenfrei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Teilnahme am Mentoring-Programm (</a:t>
            </a:r>
            <a:r>
              <a:rPr lang="de-DE" b="1" dirty="0"/>
              <a:t>kostenfrei, </a:t>
            </a:r>
            <a:r>
              <a:rPr lang="de-DE" dirty="0"/>
              <a:t>nur für Frauen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Yard-</a:t>
            </a:r>
            <a:r>
              <a:rPr lang="de-DE" dirty="0" err="1"/>
              <a:t>Workshopreihe</a:t>
            </a:r>
            <a:r>
              <a:rPr lang="de-DE" dirty="0"/>
              <a:t> (</a:t>
            </a:r>
            <a:r>
              <a:rPr lang="de-DE" b="1" dirty="0"/>
              <a:t>kostenfrei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Vermittlung ins Partnernetzwerk: ATI Westmecklenburg, Forschungsverbund MV, InnovationPort, Technologie- und Gewerbezentrum (</a:t>
            </a:r>
            <a:r>
              <a:rPr lang="de-DE" b="1" dirty="0"/>
              <a:t>kostenfrei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 err="1" smtClean="0"/>
              <a:t>INSPIRED-Ideenwettbewerb-Sieger:innen</a:t>
            </a:r>
            <a:r>
              <a:rPr lang="de-DE" dirty="0"/>
              <a:t>: </a:t>
            </a:r>
            <a:r>
              <a:rPr lang="de-DE" dirty="0" err="1" smtClean="0"/>
              <a:t>Coachinggutschein</a:t>
            </a:r>
            <a:r>
              <a:rPr lang="de-DE" dirty="0" smtClean="0"/>
              <a:t>(e)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9992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873760" y="1182689"/>
            <a:ext cx="10472103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Lösungsansatz_6: Stipendien / </a:t>
            </a:r>
            <a:r>
              <a:rPr lang="de-DE" altLang="de-DE" dirty="0" smtClean="0">
                <a:solidFill>
                  <a:schemeClr val="bg2"/>
                </a:solidFill>
              </a:rPr>
              <a:t>Forschungsförderung / Gründung</a:t>
            </a:r>
            <a:endParaRPr lang="de-DE" altLang="de-DE" dirty="0">
              <a:solidFill>
                <a:schemeClr val="bg2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3" name="Grafik 2" descr="Brainstorming Silhouette">
            <a:extLst>
              <a:ext uri="{FF2B5EF4-FFF2-40B4-BE49-F238E27FC236}">
                <a16:creationId xmlns:a16="http://schemas.microsoft.com/office/drawing/2014/main" id="{8E0CB6C3-8105-EA4B-A611-688235F6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599" y="1902143"/>
            <a:ext cx="948266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Folgende Möglichkeiten können eine Idee langfristig unterstützen, d.h. oft werden </a:t>
            </a:r>
            <a:r>
              <a:rPr lang="de-DE" b="1" dirty="0"/>
              <a:t>Kosten erst im Nachhinein wieder „reingeholt“</a:t>
            </a:r>
          </a:p>
          <a:p>
            <a:pPr lvl="1"/>
            <a:r>
              <a:rPr lang="de-DE" dirty="0"/>
              <a:t>EXIST-Gründerstipendium</a:t>
            </a:r>
          </a:p>
          <a:p>
            <a:pPr lvl="1"/>
            <a:r>
              <a:rPr lang="de-DE" dirty="0"/>
              <a:t>EXIST-Forschungstransfer (eher: Ingenieurwissenschaften)</a:t>
            </a:r>
          </a:p>
          <a:p>
            <a:pPr lvl="1"/>
            <a:r>
              <a:rPr lang="de-DE" dirty="0"/>
              <a:t>Gründerstipendium </a:t>
            </a:r>
            <a:r>
              <a:rPr lang="de-DE" dirty="0" smtClean="0"/>
              <a:t>MV</a:t>
            </a:r>
          </a:p>
          <a:p>
            <a:pPr lvl="1"/>
            <a:r>
              <a:rPr lang="de-DE" dirty="0" smtClean="0"/>
              <a:t>Gründungs-Inkubatoren und </a:t>
            </a:r>
            <a:r>
              <a:rPr lang="de-DE" dirty="0" err="1" smtClean="0"/>
              <a:t>Accelerator</a:t>
            </a:r>
            <a:r>
              <a:rPr lang="de-DE" dirty="0" smtClean="0"/>
              <a:t>-Programme</a:t>
            </a:r>
            <a:endParaRPr lang="de-DE" dirty="0"/>
          </a:p>
          <a:p>
            <a:pPr lvl="1"/>
            <a:r>
              <a:rPr lang="de-DE" dirty="0"/>
              <a:t>Deutsche Bundesstiftung </a:t>
            </a:r>
            <a:r>
              <a:rPr lang="de-DE" dirty="0" smtClean="0"/>
              <a:t>Umwelt / sonstige Stiftungen</a:t>
            </a:r>
            <a:endParaRPr lang="de-DE" dirty="0"/>
          </a:p>
          <a:p>
            <a:pPr lvl="1"/>
            <a:r>
              <a:rPr lang="de-DE" dirty="0"/>
              <a:t>Fördermaßnahmen des </a:t>
            </a:r>
            <a:r>
              <a:rPr lang="de-DE" dirty="0" smtClean="0"/>
              <a:t>Jobcenter</a:t>
            </a:r>
          </a:p>
          <a:p>
            <a:pPr lvl="1"/>
            <a:r>
              <a:rPr lang="de-DE" dirty="0" smtClean="0"/>
              <a:t>Crowdfunding</a:t>
            </a:r>
          </a:p>
          <a:p>
            <a:pPr lvl="1"/>
            <a:r>
              <a:rPr lang="de-DE" dirty="0" smtClean="0"/>
              <a:t>Mikrodarlehen / </a:t>
            </a:r>
            <a:r>
              <a:rPr lang="de-DE" dirty="0" err="1" smtClean="0"/>
              <a:t>Mittelständ</a:t>
            </a:r>
            <a:r>
              <a:rPr lang="de-DE" dirty="0" smtClean="0"/>
              <a:t>. Beteiligungsgesell. M-V</a:t>
            </a:r>
          </a:p>
          <a:p>
            <a:pPr lvl="1"/>
            <a:r>
              <a:rPr lang="de-DE" dirty="0" smtClean="0"/>
              <a:t>3F </a:t>
            </a:r>
            <a:r>
              <a:rPr lang="de-DE" sz="2000" i="1" dirty="0" smtClean="0"/>
              <a:t>(</a:t>
            </a:r>
            <a:r>
              <a:rPr lang="de-DE" sz="2000" i="1" dirty="0" err="1" smtClean="0"/>
              <a:t>family</a:t>
            </a:r>
            <a:r>
              <a:rPr lang="de-DE" sz="2000" i="1" dirty="0" smtClean="0"/>
              <a:t> / </a:t>
            </a:r>
            <a:r>
              <a:rPr lang="de-DE" sz="2000" i="1" dirty="0" err="1" smtClean="0"/>
              <a:t>friends</a:t>
            </a:r>
            <a:r>
              <a:rPr lang="de-DE" sz="2000" i="1" dirty="0" smtClean="0"/>
              <a:t> / </a:t>
            </a:r>
            <a:r>
              <a:rPr lang="de-DE" sz="2000" i="1" dirty="0" err="1" smtClean="0"/>
              <a:t>fools</a:t>
            </a:r>
            <a:r>
              <a:rPr lang="de-DE" sz="2000" i="1" dirty="0" smtClean="0"/>
              <a:t>)</a:t>
            </a:r>
          </a:p>
          <a:p>
            <a:pPr marL="358775" lvl="1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14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Lösungsansatz_7: Studien- oder Abschlussarbeit „verwerten“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3" name="Grafik 2" descr="Brainstorming Silhouette">
            <a:extLst>
              <a:ext uri="{FF2B5EF4-FFF2-40B4-BE49-F238E27FC236}">
                <a16:creationId xmlns:a16="http://schemas.microsoft.com/office/drawing/2014/main" id="{8E0CB6C3-8105-EA4B-A611-688235F6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1999191"/>
            <a:ext cx="10041468" cy="42830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Wichtig : </a:t>
            </a:r>
            <a:r>
              <a:rPr lang="de-DE" b="1" dirty="0"/>
              <a:t>weit vor der Erstellung der Abschlussarbeit </a:t>
            </a:r>
            <a:r>
              <a:rPr lang="de-DE" dirty="0"/>
              <a:t>muss Kontakt mit den möglichen Kooperationspartnern gesucht </a:t>
            </a:r>
            <a:r>
              <a:rPr lang="de-DE" dirty="0" smtClean="0"/>
              <a:t>werden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de-DE" dirty="0"/>
              <a:t>Je nach Thema sind die Möglichkeiten vielfältig:</a:t>
            </a:r>
          </a:p>
          <a:p>
            <a:pPr lvl="1"/>
            <a:r>
              <a:rPr lang="de-DE" dirty="0"/>
              <a:t>Selbstständigkeit, auch via </a:t>
            </a:r>
            <a:r>
              <a:rPr lang="de-DE" dirty="0" smtClean="0"/>
              <a:t>Gründerstipendium</a:t>
            </a:r>
            <a:endParaRPr lang="de-DE" dirty="0"/>
          </a:p>
          <a:p>
            <a:pPr lvl="1"/>
            <a:r>
              <a:rPr lang="de-DE" dirty="0"/>
              <a:t>Kunstvereine, Stiftungen, Galerien etc. </a:t>
            </a:r>
          </a:p>
          <a:p>
            <a:pPr lvl="1"/>
            <a:r>
              <a:rPr lang="de-DE" dirty="0"/>
              <a:t>Die öffentliche Hand, oft in Form von Serviceleistungen für sog. Drittmittelprojekte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39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Lösungsansatz_8: Reisekosten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3" name="Grafik 2" descr="Brainstorming Silhouette">
            <a:extLst>
              <a:ext uri="{FF2B5EF4-FFF2-40B4-BE49-F238E27FC236}">
                <a16:creationId xmlns:a16="http://schemas.microsoft.com/office/drawing/2014/main" id="{8E0CB6C3-8105-EA4B-A611-688235F6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823809" cy="4283075"/>
          </a:xfrm>
        </p:spPr>
        <p:txBody>
          <a:bodyPr/>
          <a:lstStyle/>
          <a:p>
            <a:r>
              <a:rPr lang="de-DE" dirty="0" err="1"/>
              <a:t>KickStart</a:t>
            </a:r>
            <a:r>
              <a:rPr lang="de-DE" dirty="0"/>
              <a:t>-Ideenwettbewerb </a:t>
            </a:r>
            <a:r>
              <a:rPr lang="de-DE" dirty="0" err="1" smtClean="0"/>
              <a:t>Gewinner:innen</a:t>
            </a:r>
            <a:r>
              <a:rPr lang="de-DE" dirty="0" smtClean="0"/>
              <a:t> </a:t>
            </a:r>
            <a:r>
              <a:rPr lang="de-DE" dirty="0"/>
              <a:t>können </a:t>
            </a:r>
            <a:r>
              <a:rPr lang="de-DE" dirty="0" smtClean="0"/>
              <a:t>sich Reisekosten </a:t>
            </a:r>
            <a:r>
              <a:rPr lang="de-DE" dirty="0"/>
              <a:t>ggfs. erstatten </a:t>
            </a:r>
            <a:r>
              <a:rPr lang="de-DE" dirty="0" smtClean="0"/>
              <a:t>lassen</a:t>
            </a:r>
          </a:p>
          <a:p>
            <a:pPr marL="0" indent="0">
              <a:buNone/>
            </a:pPr>
            <a:endParaRPr lang="de-DE" sz="1100" dirty="0"/>
          </a:p>
          <a:p>
            <a:r>
              <a:rPr lang="de-DE" dirty="0"/>
              <a:t>Wenn die Idee Teil eines Forschungsprojekts wäre, könnten ggfs. Reisekosten erstattet werden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9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Fragen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26" name="Picture 2" descr="Question Mark, Important, Sign, Problem">
            <a:extLst>
              <a:ext uri="{FF2B5EF4-FFF2-40B4-BE49-F238E27FC236}">
                <a16:creationId xmlns:a16="http://schemas.microsoft.com/office/drawing/2014/main" id="{616F9F2C-F30A-0945-90CF-352E700E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788161"/>
            <a:ext cx="78486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Das Problem – die Spitze des Eisbergs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1981200"/>
            <a:ext cx="10041468" cy="35687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Anforderungen unterscheiden sich von Studiengang zu Studiengang</a:t>
            </a:r>
          </a:p>
          <a:p>
            <a:pPr marL="0" indent="0">
              <a:buNone/>
            </a:pPr>
            <a:r>
              <a:rPr lang="de-DE" dirty="0"/>
              <a:t>Semesterarbeiten, aber noch stärker </a:t>
            </a:r>
            <a:r>
              <a:rPr lang="de-DE" b="1" dirty="0"/>
              <a:t>Abschlussarbeiten</a:t>
            </a:r>
            <a:r>
              <a:rPr lang="de-DE" dirty="0"/>
              <a:t> stehen im Fokus</a:t>
            </a:r>
          </a:p>
        </p:txBody>
      </p:sp>
      <p:pic>
        <p:nvPicPr>
          <p:cNvPr id="5" name="Grafik 4" descr="Eisberg mit einfarbiger Füllung">
            <a:extLst>
              <a:ext uri="{FF2B5EF4-FFF2-40B4-BE49-F238E27FC236}">
                <a16:creationId xmlns:a16="http://schemas.microsoft.com/office/drawing/2014/main" id="{0CF61E93-B81F-604A-9278-D2E7A24C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10900" y="5675311"/>
            <a:ext cx="1181100" cy="1181100"/>
          </a:xfrm>
          <a:prstGeom prst="rect">
            <a:avLst/>
          </a:prstGeom>
        </p:spPr>
      </p:pic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D75CE25-48F8-474C-9301-4458B3C10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456"/>
              </p:ext>
            </p:extLst>
          </p:nvPr>
        </p:nvGraphicFramePr>
        <p:xfrm>
          <a:off x="1134532" y="2945606"/>
          <a:ext cx="874098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663">
                  <a:extLst>
                    <a:ext uri="{9D8B030D-6E8A-4147-A177-3AD203B41FA5}">
                      <a16:colId xmlns:a16="http://schemas.microsoft.com/office/drawing/2014/main" val="3941863502"/>
                    </a:ext>
                  </a:extLst>
                </a:gridCol>
                <a:gridCol w="2913663">
                  <a:extLst>
                    <a:ext uri="{9D8B030D-6E8A-4147-A177-3AD203B41FA5}">
                      <a16:colId xmlns:a16="http://schemas.microsoft.com/office/drawing/2014/main" val="2820432559"/>
                    </a:ext>
                  </a:extLst>
                </a:gridCol>
                <a:gridCol w="2913663">
                  <a:extLst>
                    <a:ext uri="{9D8B030D-6E8A-4147-A177-3AD203B41FA5}">
                      <a16:colId xmlns:a16="http://schemas.microsoft.com/office/drawing/2014/main" val="1056864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Ingenieurwissenschaften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Wirtschaft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0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Konzeptpapiere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Entwürfe (2D, 3D)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Konzepte &amp; Ideen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3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Nicht-funktionale Prototypen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Nicht-funktionale Prototypen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ggfs. nicht-funktionale Prototypen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8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Funktionale Prototypen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Funktionale Prototypen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81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Minimal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Viable</a:t>
                      </a: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</a:rPr>
                        <a:t>Product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Printprodukte / Ausstellungen etc.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61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86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Das Problem näher betrachtet - unter der Wasseroberfläche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1788161"/>
            <a:ext cx="10112588" cy="477297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Kosten können auf vielfältige Weise </a:t>
            </a:r>
            <a:r>
              <a:rPr lang="de-DE" dirty="0" smtClean="0"/>
              <a:t>entstehen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</a:t>
            </a:r>
            <a:r>
              <a:rPr lang="de-DE" sz="1600" i="1" dirty="0" smtClean="0"/>
              <a:t>(Reihenfolge </a:t>
            </a:r>
            <a:r>
              <a:rPr lang="de-DE" sz="1600" i="1" dirty="0"/>
              <a:t>der Kostenkategorien nach Häufigkeit der </a:t>
            </a:r>
            <a:r>
              <a:rPr lang="de-DE" sz="1600" i="1" dirty="0" smtClean="0"/>
              <a:t>Anfragen)</a:t>
            </a:r>
          </a:p>
          <a:p>
            <a:pPr marL="0" indent="0">
              <a:buNone/>
            </a:pPr>
            <a:endParaRPr lang="de-DE" sz="200" dirty="0"/>
          </a:p>
          <a:p>
            <a:pPr marL="0" indent="0">
              <a:buNone/>
            </a:pPr>
            <a:r>
              <a:rPr lang="de-DE" sz="1600" dirty="0" smtClean="0"/>
              <a:t>…. </a:t>
            </a:r>
            <a:r>
              <a:rPr lang="de-DE" sz="2000" dirty="0"/>
              <a:t>u</a:t>
            </a:r>
            <a:r>
              <a:rPr lang="de-DE" sz="2000" dirty="0" smtClean="0"/>
              <a:t>nd oft auch die eigenen </a:t>
            </a:r>
            <a:r>
              <a:rPr lang="de-DE" sz="2000" b="1" dirty="0" smtClean="0"/>
              <a:t>Lebenshaltungskosten</a:t>
            </a:r>
            <a:r>
              <a:rPr lang="de-DE" sz="2000" dirty="0" smtClean="0"/>
              <a:t> für die Zeit der Umsetzung</a:t>
            </a:r>
            <a:endParaRPr lang="de-DE" sz="2000" dirty="0"/>
          </a:p>
        </p:txBody>
      </p:sp>
      <p:pic>
        <p:nvPicPr>
          <p:cNvPr id="5" name="Grafik 4" descr="Eisberg mit einfarbiger Füllung">
            <a:extLst>
              <a:ext uri="{FF2B5EF4-FFF2-40B4-BE49-F238E27FC236}">
                <a16:creationId xmlns:a16="http://schemas.microsoft.com/office/drawing/2014/main" id="{0CF61E93-B81F-604A-9278-D2E7A24C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10900" y="5675311"/>
            <a:ext cx="1181100" cy="1181100"/>
          </a:xfrm>
          <a:prstGeom prst="rect">
            <a:avLst/>
          </a:prstGeom>
        </p:spPr>
      </p:pic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54E0AD7A-BBB0-AE4E-9F6F-E14149806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02871"/>
              </p:ext>
            </p:extLst>
          </p:nvPr>
        </p:nvGraphicFramePr>
        <p:xfrm>
          <a:off x="1134532" y="2268425"/>
          <a:ext cx="10010988" cy="279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996">
                  <a:extLst>
                    <a:ext uri="{9D8B030D-6E8A-4147-A177-3AD203B41FA5}">
                      <a16:colId xmlns:a16="http://schemas.microsoft.com/office/drawing/2014/main" val="3941863502"/>
                    </a:ext>
                  </a:extLst>
                </a:gridCol>
                <a:gridCol w="3336996">
                  <a:extLst>
                    <a:ext uri="{9D8B030D-6E8A-4147-A177-3AD203B41FA5}">
                      <a16:colId xmlns:a16="http://schemas.microsoft.com/office/drawing/2014/main" val="2820432559"/>
                    </a:ext>
                  </a:extLst>
                </a:gridCol>
                <a:gridCol w="3336996">
                  <a:extLst>
                    <a:ext uri="{9D8B030D-6E8A-4147-A177-3AD203B41FA5}">
                      <a16:colId xmlns:a16="http://schemas.microsoft.com/office/drawing/2014/main" val="1056864846"/>
                    </a:ext>
                  </a:extLst>
                </a:gridCol>
              </a:tblGrid>
              <a:tr h="340347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Ingenieurwissenschaften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Gestaltung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Wirtschaft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09391"/>
                  </a:ext>
                </a:extLst>
              </a:tr>
              <a:tr h="3403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Materialkosten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Materialkosten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Reisekosten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31913"/>
                  </a:ext>
                </a:extLst>
              </a:tr>
              <a:tr h="58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Lizenzkosten (Software)</a:t>
                      </a: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Lizenzkosten (Software, Musik, Bilder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Lizenzkosten (Software)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83635"/>
                  </a:ext>
                </a:extLst>
              </a:tr>
              <a:tr h="3403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Spezialkenntnisse aneignen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Herstellungskosten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Spezialkenntnisse aneignen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81767"/>
                  </a:ext>
                </a:extLst>
              </a:tr>
              <a:tr h="413815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Spezialkenntnisse aneignen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70802"/>
                  </a:ext>
                </a:extLst>
              </a:tr>
              <a:tr h="587448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Reisekosten, Mieten, Druckkosten, …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2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3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19" name="Inhaltsplatzhalter 1">
            <a:extLst>
              <a:ext uri="{FF2B5EF4-FFF2-40B4-BE49-F238E27FC236}">
                <a16:creationId xmlns:a16="http://schemas.microsoft.com/office/drawing/2014/main" id="{21180896-6596-4A7B-8AD5-418D2EBC0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1990456"/>
            <a:ext cx="10700067" cy="4283075"/>
          </a:xfrm>
        </p:spPr>
        <p:txBody>
          <a:bodyPr/>
          <a:lstStyle/>
          <a:p>
            <a:r>
              <a:rPr lang="de-DE" dirty="0"/>
              <a:t>Meist entstehen </a:t>
            </a:r>
            <a:r>
              <a:rPr lang="de-DE" dirty="0" smtClean="0"/>
              <a:t>Kosten für </a:t>
            </a:r>
            <a:r>
              <a:rPr lang="de-DE" dirty="0"/>
              <a:t>die Erfüllung der Anforderung aus dem </a:t>
            </a:r>
            <a:r>
              <a:rPr lang="de-DE" dirty="0" smtClean="0"/>
              <a:t>Studium</a:t>
            </a:r>
            <a:endParaRPr lang="de-DE" dirty="0"/>
          </a:p>
          <a:p>
            <a:r>
              <a:rPr lang="de-DE" dirty="0"/>
              <a:t>Auch Praxistests, falls gewünscht, kosten Geld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sberg mit einfarbiger Füllung">
            <a:extLst>
              <a:ext uri="{FF2B5EF4-FFF2-40B4-BE49-F238E27FC236}">
                <a16:creationId xmlns:a16="http://schemas.microsoft.com/office/drawing/2014/main" id="{0CF61E93-B81F-604A-9278-D2E7A24C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10900" y="5675311"/>
            <a:ext cx="1181100" cy="1181100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2938667E-4A21-5C4D-AA19-692C7E671841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Das Problem näher betrachtet - unter der Wasseroberfläche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B3AAC99-8A75-7245-AAFE-4BE08CE7A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271703"/>
              </p:ext>
            </p:extLst>
          </p:nvPr>
        </p:nvGraphicFramePr>
        <p:xfrm>
          <a:off x="1899764" y="2095183"/>
          <a:ext cx="7505008" cy="497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6496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Timeline – frühzeitig planen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2278063"/>
            <a:ext cx="9007421" cy="4283075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4" name="Grafik 3" descr="Stoppuhr mit einfarbiger Füllung">
            <a:extLst>
              <a:ext uri="{FF2B5EF4-FFF2-40B4-BE49-F238E27FC236}">
                <a16:creationId xmlns:a16="http://schemas.microsoft.com/office/drawing/2014/main" id="{A3710892-FB3D-044A-8146-8A22C1243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791031" y="5671708"/>
            <a:ext cx="1109663" cy="1109663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3E19CB2-DEC3-E846-86EE-BD5203ED9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077326"/>
              </p:ext>
            </p:extLst>
          </p:nvPr>
        </p:nvGraphicFramePr>
        <p:xfrm>
          <a:off x="1014412" y="1029278"/>
          <a:ext cx="100430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4EC33CA-E103-F149-9360-31DD7B825183}"/>
              </a:ext>
            </a:extLst>
          </p:cNvPr>
          <p:cNvSpPr txBox="1"/>
          <p:nvPr/>
        </p:nvSpPr>
        <p:spPr>
          <a:xfrm>
            <a:off x="8011886" y="3984171"/>
            <a:ext cx="2250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chemeClr val="tx1"/>
                </a:solidFill>
                <a:latin typeface="+mn-lt"/>
              </a:rPr>
              <a:t>StartUpYard und Werkstätten ansprechen</a:t>
            </a:r>
          </a:p>
          <a:p>
            <a:endParaRPr lang="de-DE" sz="2200" dirty="0">
              <a:solidFill>
                <a:schemeClr val="tx1"/>
              </a:solidFill>
              <a:latin typeface="+mn-lt"/>
            </a:endParaRPr>
          </a:p>
          <a:p>
            <a:endParaRPr lang="de-DE" sz="2200" dirty="0">
              <a:solidFill>
                <a:schemeClr val="tx1"/>
              </a:solidFill>
              <a:latin typeface="+mn-lt"/>
            </a:endParaRPr>
          </a:p>
          <a:p>
            <a:endParaRPr lang="de-DE" sz="2200" dirty="0">
              <a:solidFill>
                <a:schemeClr val="tx1"/>
              </a:solidFill>
              <a:latin typeface="+mn-lt"/>
            </a:endParaRPr>
          </a:p>
          <a:p>
            <a:endParaRPr lang="de-DE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82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Lösungsansatz_1: Softwarelizenzen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6" name="Grafik 5" descr="Brainstorming Silhouette">
            <a:extLst>
              <a:ext uri="{FF2B5EF4-FFF2-40B4-BE49-F238E27FC236}">
                <a16:creationId xmlns:a16="http://schemas.microsoft.com/office/drawing/2014/main" id="{5D14A0DF-36DE-B44B-9E33-94C6A01BC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EDD021DF-75A9-F64D-8292-C2EED3538CDF}"/>
              </a:ext>
            </a:extLst>
          </p:cNvPr>
          <p:cNvSpPr txBox="1">
            <a:spLocks/>
          </p:cNvSpPr>
          <p:nvPr/>
        </p:nvSpPr>
        <p:spPr bwMode="auto">
          <a:xfrm>
            <a:off x="977833" y="2074863"/>
            <a:ext cx="9980508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1778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anose="05000000000000000000" pitchFamily="2" charset="2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dirty="0"/>
              <a:t>Nutzung vorhandener Ressourcen (StartUpYard, InnovationPort Wismar</a:t>
            </a:r>
            <a:r>
              <a:rPr lang="de-DE" dirty="0" smtClean="0"/>
              <a:t>)</a:t>
            </a:r>
          </a:p>
          <a:p>
            <a:pPr marL="0" indent="0" defTabSz="914400">
              <a:buNone/>
            </a:pPr>
            <a:endParaRPr lang="de-DE" sz="1100" dirty="0"/>
          </a:p>
          <a:p>
            <a:pPr defTabSz="914400"/>
            <a:r>
              <a:rPr lang="de-DE" dirty="0"/>
              <a:t>Einsatz von </a:t>
            </a:r>
            <a:r>
              <a:rPr lang="de-DE" dirty="0" err="1" smtClean="0"/>
              <a:t>OpenSource</a:t>
            </a:r>
            <a:r>
              <a:rPr lang="de-DE" dirty="0" smtClean="0"/>
              <a:t>-Software </a:t>
            </a:r>
          </a:p>
          <a:p>
            <a:pPr marL="0" indent="0" defTabSz="914400">
              <a:buNone/>
            </a:pPr>
            <a:r>
              <a:rPr lang="de-DE" sz="2000" i="1" dirty="0"/>
              <a:t> </a:t>
            </a:r>
            <a:r>
              <a:rPr lang="de-DE" sz="2000" i="1" dirty="0" smtClean="0"/>
              <a:t>  (Achtung – bei späterer gewerblichen Nutzung können Kosten entstehen)</a:t>
            </a:r>
          </a:p>
          <a:p>
            <a:pPr marL="0" indent="0" defTabSz="914400">
              <a:buNone/>
            </a:pPr>
            <a:endParaRPr lang="de-DE" sz="1100" i="1" dirty="0"/>
          </a:p>
          <a:p>
            <a:pPr defTabSz="914400"/>
            <a:r>
              <a:rPr lang="de-DE" dirty="0"/>
              <a:t>Vergünstigte Studierendenlizenzen </a:t>
            </a:r>
            <a:endParaRPr lang="de-DE" dirty="0" smtClean="0"/>
          </a:p>
          <a:p>
            <a:pPr marL="0" indent="0" defTabSz="914400">
              <a:buNone/>
            </a:pPr>
            <a:r>
              <a:rPr lang="de-DE" sz="2000" i="1" dirty="0" smtClean="0"/>
              <a:t>   (</a:t>
            </a:r>
            <a:r>
              <a:rPr lang="de-DE" sz="2000" i="1" dirty="0"/>
              <a:t>müssen oft gesondert angefragt werden, wir bescheinigen gern die </a:t>
            </a:r>
            <a:r>
              <a:rPr lang="de-DE" sz="2000" i="1" dirty="0" smtClean="0"/>
              <a:t> </a:t>
            </a:r>
          </a:p>
          <a:p>
            <a:pPr marL="0" indent="0" defTabSz="914400">
              <a:buNone/>
            </a:pPr>
            <a:r>
              <a:rPr lang="de-DE" sz="2000" i="1" dirty="0"/>
              <a:t> </a:t>
            </a:r>
            <a:r>
              <a:rPr lang="de-DE" sz="2000" i="1" dirty="0" smtClean="0"/>
              <a:t>    Nutzung </a:t>
            </a:r>
            <a:r>
              <a:rPr lang="de-DE" sz="2000" i="1" dirty="0"/>
              <a:t>im Rahmen einer Studienarbeit)</a:t>
            </a:r>
          </a:p>
          <a:p>
            <a:pPr defTabSz="914400"/>
            <a:endParaRPr lang="de-DE" dirty="0"/>
          </a:p>
          <a:p>
            <a:pPr defTabSz="914400"/>
            <a:endParaRPr lang="de-DE" dirty="0"/>
          </a:p>
          <a:p>
            <a:pPr defTabSz="9144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943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Lösungsansatz_2: Herstellkosten und Produktion durch Dritte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6" name="Grafik 5" descr="Brainstorming Silhouette">
            <a:extLst>
              <a:ext uri="{FF2B5EF4-FFF2-40B4-BE49-F238E27FC236}">
                <a16:creationId xmlns:a16="http://schemas.microsoft.com/office/drawing/2014/main" id="{FCB0675F-1E86-3641-A14E-832741F7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CAC93519-46C8-8245-9AA0-9BB25679E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3" y="1999191"/>
            <a:ext cx="10397068" cy="4283075"/>
          </a:xfrm>
        </p:spPr>
        <p:txBody>
          <a:bodyPr/>
          <a:lstStyle/>
          <a:p>
            <a:r>
              <a:rPr lang="de-DE" dirty="0"/>
              <a:t>Maschinen können in den Werkstätten, der StartUpYard und in Haus 28 </a:t>
            </a:r>
            <a:r>
              <a:rPr lang="de-DE" sz="2000" i="1" dirty="0"/>
              <a:t>(interdisziplinäre Projektwerkstatt)</a:t>
            </a:r>
            <a:r>
              <a:rPr lang="de-DE" dirty="0"/>
              <a:t> genutzt werden (</a:t>
            </a:r>
            <a:r>
              <a:rPr lang="de-DE" b="1" dirty="0"/>
              <a:t>kostenfrei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1100" dirty="0"/>
          </a:p>
          <a:p>
            <a:r>
              <a:rPr lang="de-DE" dirty="0"/>
              <a:t>Auftragsfertigungen via Zentralwerkstatt (</a:t>
            </a:r>
            <a:r>
              <a:rPr lang="de-DE" sz="2000" i="1" dirty="0"/>
              <a:t>im Rahmen der Lehre </a:t>
            </a:r>
            <a:r>
              <a:rPr lang="de-DE" b="1" dirty="0" smtClean="0"/>
              <a:t>kostenfrei</a:t>
            </a:r>
            <a:r>
              <a:rPr lang="de-DE" sz="2000" i="1" dirty="0" smtClean="0"/>
              <a:t>,   u.a. Beauftragung durch Robert-Schmidt-Institut für außercurriculare </a:t>
            </a:r>
            <a:r>
              <a:rPr lang="de-DE" sz="2000" i="1" dirty="0" err="1" smtClean="0"/>
              <a:t>FuE</a:t>
            </a:r>
            <a:r>
              <a:rPr lang="de-DE" sz="2000" i="1" dirty="0" smtClean="0"/>
              <a:t>-Teams)</a:t>
            </a:r>
          </a:p>
          <a:p>
            <a:pPr marL="0" indent="0">
              <a:buNone/>
            </a:pPr>
            <a:endParaRPr lang="de-DE" sz="1100" dirty="0"/>
          </a:p>
          <a:p>
            <a:r>
              <a:rPr lang="de-DE" dirty="0"/>
              <a:t>Auftragsfertigungen via Partner aus der Wirtschaft (</a:t>
            </a:r>
            <a:r>
              <a:rPr lang="de-DE" b="1" dirty="0"/>
              <a:t>kostenfrei, wenn </a:t>
            </a:r>
            <a:r>
              <a:rPr lang="de-DE" sz="2000" i="1" dirty="0"/>
              <a:t>diese Interesse am Produkt haben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82595AA-4A84-5043-905F-5FEBB9F84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347898"/>
              </p:ext>
            </p:extLst>
          </p:nvPr>
        </p:nvGraphicFramePr>
        <p:xfrm>
          <a:off x="4550229" y="3686358"/>
          <a:ext cx="5218560" cy="287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289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Lösungsansatz_3: Materialkosten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6" name="Grafik 5" descr="Brainstorming Silhouette">
            <a:extLst>
              <a:ext uri="{FF2B5EF4-FFF2-40B4-BE49-F238E27FC236}">
                <a16:creationId xmlns:a16="http://schemas.microsoft.com/office/drawing/2014/main" id="{F60BECD9-73C4-B84E-B2F9-070E59BB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3D616B53-BBE3-B840-9158-81405BDC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212" y="1990456"/>
            <a:ext cx="10356428" cy="4283075"/>
          </a:xfrm>
        </p:spPr>
        <p:txBody>
          <a:bodyPr/>
          <a:lstStyle/>
          <a:p>
            <a:r>
              <a:rPr lang="de-DE" dirty="0" err="1"/>
              <a:t>KickStart</a:t>
            </a:r>
            <a:r>
              <a:rPr lang="de-DE" dirty="0"/>
              <a:t>-Ideenwettbewerb </a:t>
            </a:r>
            <a:r>
              <a:rPr lang="de-DE" dirty="0" err="1" smtClean="0"/>
              <a:t>Gewinner:innen</a:t>
            </a:r>
            <a:r>
              <a:rPr lang="de-DE" dirty="0" smtClean="0"/>
              <a:t> </a:t>
            </a:r>
            <a:r>
              <a:rPr lang="de-DE" dirty="0"/>
              <a:t>können Material </a:t>
            </a:r>
            <a:r>
              <a:rPr lang="de-DE" dirty="0" smtClean="0"/>
              <a:t>erhalten</a:t>
            </a:r>
          </a:p>
          <a:p>
            <a:pPr marL="0" indent="0">
              <a:buNone/>
            </a:pPr>
            <a:endParaRPr lang="de-DE" sz="1100" dirty="0"/>
          </a:p>
          <a:p>
            <a:r>
              <a:rPr lang="de-DE" dirty="0"/>
              <a:t>Material via </a:t>
            </a:r>
            <a:r>
              <a:rPr lang="de-DE" dirty="0" err="1"/>
              <a:t>StartUpYard</a:t>
            </a:r>
            <a:r>
              <a:rPr lang="de-DE" dirty="0"/>
              <a:t> </a:t>
            </a:r>
            <a:r>
              <a:rPr lang="de-DE" sz="2000" i="1" dirty="0" smtClean="0"/>
              <a:t>(gefördert bis 04/2024)</a:t>
            </a:r>
            <a:r>
              <a:rPr lang="de-DE" dirty="0" smtClean="0"/>
              <a:t> bei Vorliegen </a:t>
            </a:r>
            <a:r>
              <a:rPr lang="de-DE" dirty="0"/>
              <a:t>von:</a:t>
            </a:r>
          </a:p>
          <a:p>
            <a:pPr lvl="1"/>
            <a:r>
              <a:rPr lang="de-DE" b="1" dirty="0"/>
              <a:t>Innovationsgehalt</a:t>
            </a:r>
            <a:r>
              <a:rPr lang="de-DE" dirty="0"/>
              <a:t>: Neuheit der Idee</a:t>
            </a:r>
          </a:p>
          <a:p>
            <a:pPr lvl="1"/>
            <a:r>
              <a:rPr lang="de-DE" b="1" dirty="0"/>
              <a:t>Marktpotenzial: </a:t>
            </a:r>
            <a:r>
              <a:rPr lang="de-DE" dirty="0"/>
              <a:t>lässt sich die Idee am Markt platzieren?</a:t>
            </a:r>
          </a:p>
          <a:p>
            <a:pPr lvl="1"/>
            <a:r>
              <a:rPr lang="de-DE" b="1" dirty="0"/>
              <a:t>Realisierungswahrscheinlichkeit</a:t>
            </a:r>
            <a:r>
              <a:rPr lang="de-DE" dirty="0"/>
              <a:t>: Wie realistisch ist die tatsächliche Umsetzung des Vorhabens?</a:t>
            </a:r>
          </a:p>
          <a:p>
            <a:pPr marL="358775" lvl="1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04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86A72F32-41CB-433E-801A-A2CE6AE53BB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014413" y="1182689"/>
            <a:ext cx="10331450" cy="6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>
                <a:solidFill>
                  <a:schemeClr val="bg2"/>
                </a:solidFill>
              </a:rPr>
              <a:t>Lösungsansatz_4: Sonstige Lizenzkosten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4097778-3818-412D-9F37-C3A50B64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6528" r="27516" b="30380"/>
          <a:stretch/>
        </p:blipFill>
        <p:spPr>
          <a:xfrm>
            <a:off x="10754" y="5689062"/>
            <a:ext cx="1746770" cy="1168938"/>
          </a:xfrm>
          <a:prstGeom prst="rect">
            <a:avLst/>
          </a:prstGeom>
        </p:spPr>
      </p:pic>
      <p:pic>
        <p:nvPicPr>
          <p:cNvPr id="3" name="Grafik 2" descr="Brainstorming Silhouette">
            <a:extLst>
              <a:ext uri="{FF2B5EF4-FFF2-40B4-BE49-F238E27FC236}">
                <a16:creationId xmlns:a16="http://schemas.microsoft.com/office/drawing/2014/main" id="{8E0CB6C3-8105-EA4B-A611-688235F67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58341" y="5706532"/>
            <a:ext cx="1151468" cy="1151468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E4284A8B-071C-8643-BE50-24B015F6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2" y="1971041"/>
            <a:ext cx="10295468" cy="4590098"/>
          </a:xfrm>
        </p:spPr>
        <p:txBody>
          <a:bodyPr/>
          <a:lstStyle/>
          <a:p>
            <a:r>
              <a:rPr lang="de-DE" dirty="0"/>
              <a:t>Lizenzfreie Bilder, Musik oder Videos </a:t>
            </a:r>
            <a:r>
              <a:rPr lang="de-DE" dirty="0" smtClean="0"/>
              <a:t>nutzen </a:t>
            </a:r>
            <a:r>
              <a:rPr lang="de-DE" sz="2000" i="1" dirty="0" smtClean="0"/>
              <a:t>(prüfen bei gewerblicher Nutzung)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Selbst Werke schaffen: Illustrationen erstellen, Musik </a:t>
            </a:r>
            <a:r>
              <a:rPr lang="de-DE" dirty="0" smtClean="0"/>
              <a:t>komponieren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Werke durch Freunde schaffen lassen: Illustrationen, Musik und dafür im Gegenzug bei deren Abschlussarbeit </a:t>
            </a:r>
            <a:r>
              <a:rPr lang="de-DE" dirty="0" smtClean="0"/>
              <a:t>unterstützen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/>
              <a:t>Urheber anfragen, ob kostenfreie Nutzung für ein Studienprojekt möglich ist (kostenfreie Lizenz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dirty="0" err="1"/>
              <a:t>KickStart</a:t>
            </a:r>
            <a:r>
              <a:rPr lang="de-DE" dirty="0"/>
              <a:t>-Ideenwettbewerb </a:t>
            </a:r>
            <a:r>
              <a:rPr lang="de-DE" dirty="0" err="1" smtClean="0"/>
              <a:t>Gewinner:innen</a:t>
            </a:r>
            <a:r>
              <a:rPr lang="de-DE" dirty="0" smtClean="0"/>
              <a:t> </a:t>
            </a:r>
            <a:r>
              <a:rPr lang="de-DE" dirty="0"/>
              <a:t>können sich Lizenzkosten unter Umständen erstatten lassen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800250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MetaBold-Roman"/>
        <a:ea typeface=""/>
        <a:cs typeface=""/>
      </a:majorFont>
      <a:minorFont>
        <a:latin typeface="MetaNormal-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645</Words>
  <Application>Microsoft Office PowerPoint</Application>
  <PresentationFormat>Breitbild</PresentationFormat>
  <Paragraphs>133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MetaBold-Roman</vt:lpstr>
      <vt:lpstr>MetaNormal-Roman</vt:lpstr>
      <vt:lpstr>StarSymbol</vt:lpstr>
      <vt:lpstr>Times New Roman</vt:lpstr>
      <vt:lpstr>Wingdings</vt:lpstr>
      <vt:lpstr>1_Benutzerdefiniertes Design</vt:lpstr>
      <vt:lpstr>Benutzerdefiniertes Design</vt:lpstr>
      <vt:lpstr>PowerPoint-Präsentation</vt:lpstr>
      <vt:lpstr>Das Problem – die Spitze des Eisbergs</vt:lpstr>
      <vt:lpstr>Das Problem näher betrachtet - unter der Wasseroberfläche</vt:lpstr>
      <vt:lpstr>Das Problem näher betrachtet - unter der Wasseroberfläche</vt:lpstr>
      <vt:lpstr>Timeline – frühzeitig planen</vt:lpstr>
      <vt:lpstr>Lösungsansatz_1: Softwarelizenzen</vt:lpstr>
      <vt:lpstr>Lösungsansatz_2: Herstellkosten und Produktion durch Dritte</vt:lpstr>
      <vt:lpstr>Lösungsansatz_3: Materialkosten</vt:lpstr>
      <vt:lpstr>Lösungsansatz_4: Sonstige Lizenzkosten</vt:lpstr>
      <vt:lpstr>Lösungsansatz_5: Spezialkenntnisse aneignen</vt:lpstr>
      <vt:lpstr>Lösungsansatz_6: Stipendien / Forschungsförderung / Gründung</vt:lpstr>
      <vt:lpstr>Lösungsansatz_7: Studien- oder Abschlussarbeit „verwerten“</vt:lpstr>
      <vt:lpstr>Lösungsansatz_8: Reisekosten</vt:lpstr>
      <vt:lpstr>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studhk</dc:creator>
  <cp:lastModifiedBy>Hartmut Domröse</cp:lastModifiedBy>
  <cp:revision>301</cp:revision>
  <cp:lastPrinted>2022-03-17T07:56:02Z</cp:lastPrinted>
  <dcterms:modified xsi:type="dcterms:W3CDTF">2022-03-17T13:45:53Z</dcterms:modified>
</cp:coreProperties>
</file>